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ink/ink1.xml" ContentType="application/inkml+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4" r:id="rId1"/>
  </p:sldMasterIdLst>
  <p:notesMasterIdLst>
    <p:notesMasterId r:id="rId37"/>
  </p:notesMasterIdLst>
  <p:sldIdLst>
    <p:sldId id="256" r:id="rId2"/>
    <p:sldId id="303" r:id="rId3"/>
    <p:sldId id="304" r:id="rId4"/>
    <p:sldId id="306" r:id="rId5"/>
    <p:sldId id="307" r:id="rId6"/>
    <p:sldId id="305" r:id="rId7"/>
    <p:sldId id="259" r:id="rId8"/>
    <p:sldId id="258" r:id="rId9"/>
    <p:sldId id="260" r:id="rId10"/>
    <p:sldId id="261" r:id="rId11"/>
    <p:sldId id="300" r:id="rId12"/>
    <p:sldId id="314" r:id="rId13"/>
    <p:sldId id="315" r:id="rId14"/>
    <p:sldId id="316" r:id="rId15"/>
    <p:sldId id="317" r:id="rId16"/>
    <p:sldId id="318" r:id="rId17"/>
    <p:sldId id="271" r:id="rId18"/>
    <p:sldId id="278" r:id="rId19"/>
    <p:sldId id="310" r:id="rId20"/>
    <p:sldId id="327" r:id="rId21"/>
    <p:sldId id="311" r:id="rId22"/>
    <p:sldId id="326" r:id="rId23"/>
    <p:sldId id="313" r:id="rId24"/>
    <p:sldId id="335" r:id="rId25"/>
    <p:sldId id="309" r:id="rId26"/>
    <p:sldId id="333" r:id="rId27"/>
    <p:sldId id="319" r:id="rId28"/>
    <p:sldId id="322" r:id="rId29"/>
    <p:sldId id="268" r:id="rId30"/>
    <p:sldId id="331" r:id="rId31"/>
    <p:sldId id="334" r:id="rId32"/>
    <p:sldId id="323" r:id="rId33"/>
    <p:sldId id="321" r:id="rId34"/>
    <p:sldId id="324" r:id="rId35"/>
    <p:sldId id="329" r:id="rId36"/>
  </p:sldIdLst>
  <p:sldSz cx="9144000" cy="5143500" type="screen16x9"/>
  <p:notesSz cx="6858000" cy="9144000"/>
  <p:embeddedFontLst>
    <p:embeddedFont>
      <p:font typeface="Aharoni" panose="02010803020104030203" pitchFamily="2" charset="-79"/>
      <p:bold r:id="rId38"/>
    </p:embeddedFont>
    <p:embeddedFont>
      <p:font typeface="Anonymous Pro" panose="020B0604020202020204" charset="0"/>
      <p:regular r:id="rId39"/>
      <p:bold r:id="rId40"/>
      <p:italic r:id="rId41"/>
      <p:boldItalic r:id="rId42"/>
    </p:embeddedFont>
    <p:embeddedFont>
      <p:font typeface="Cambria" panose="02040503050406030204" pitchFamily="18" charset="0"/>
      <p:regular r:id="rId43"/>
      <p:bold r:id="rId44"/>
      <p:italic r:id="rId45"/>
      <p:boldItalic r:id="rId46"/>
    </p:embeddedFont>
    <p:embeddedFont>
      <p:font typeface="Coming Soon" panose="020B0604020202020204" charset="0"/>
      <p:regular r:id="rId47"/>
    </p:embeddedFont>
    <p:embeddedFont>
      <p:font typeface="Concert One" panose="020B0604020202020204" pitchFamily="2" charset="0"/>
      <p:regular r:id="rId48"/>
    </p:embeddedFont>
    <p:embeddedFont>
      <p:font typeface="Open Sans" panose="020B0606030504020204" pitchFamily="34" charset="0"/>
      <p:regular r:id="rId49"/>
      <p:bold r:id="rId50"/>
      <p:italic r:id="rId51"/>
      <p:boldItalic r:id="rId52"/>
    </p:embeddedFont>
    <p:embeddedFont>
      <p:font typeface="Roboto Mono Medium" panose="020B0604020202020204" charset="0"/>
      <p:regular r:id="rId53"/>
      <p:bold r:id="rId54"/>
      <p:italic r:id="rId55"/>
      <p:boldItalic r:id="rId5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5766A88-969F-424B-A073-DF9C82651033}">
  <a:tblStyle styleId="{65766A88-969F-424B-A073-DF9C82651033}"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108" d="100"/>
          <a:sy n="108" d="100"/>
        </p:scale>
        <p:origin x="758" y="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2.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5.fntdata"/><Relationship Id="rId47" Type="http://schemas.openxmlformats.org/officeDocument/2006/relationships/font" Target="fonts/font10.fntdata"/><Relationship Id="rId50" Type="http://schemas.openxmlformats.org/officeDocument/2006/relationships/font" Target="fonts/font13.fntdata"/><Relationship Id="rId55" Type="http://schemas.openxmlformats.org/officeDocument/2006/relationships/font" Target="fonts/font18.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font" Target="fonts/font3.fntdata"/><Relationship Id="rId45" Type="http://schemas.openxmlformats.org/officeDocument/2006/relationships/font" Target="fonts/font8.fntdata"/><Relationship Id="rId53" Type="http://schemas.openxmlformats.org/officeDocument/2006/relationships/font" Target="fonts/font16.fntdata"/><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6.fntdata"/><Relationship Id="rId48" Type="http://schemas.openxmlformats.org/officeDocument/2006/relationships/font" Target="fonts/font11.fntdata"/><Relationship Id="rId56" Type="http://schemas.openxmlformats.org/officeDocument/2006/relationships/font" Target="fonts/font19.fntdata"/><Relationship Id="rId8" Type="http://schemas.openxmlformats.org/officeDocument/2006/relationships/slide" Target="slides/slide7.xml"/><Relationship Id="rId51" Type="http://schemas.openxmlformats.org/officeDocument/2006/relationships/font" Target="fonts/font14.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1.fntdata"/><Relationship Id="rId46" Type="http://schemas.openxmlformats.org/officeDocument/2006/relationships/font" Target="fonts/font9.fntdata"/><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font" Target="fonts/font4.fntdata"/><Relationship Id="rId54" Type="http://schemas.openxmlformats.org/officeDocument/2006/relationships/font" Target="fonts/font17.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2.fntdata"/><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7.fntdata"/><Relationship Id="rId52" Type="http://schemas.openxmlformats.org/officeDocument/2006/relationships/font" Target="fonts/font15.fntdata"/><Relationship Id="rId60" Type="http://schemas.openxmlformats.org/officeDocument/2006/relationships/tableStyles" Target="tableStyles.xml"/></Relationships>
</file>

<file path=ppt/ink/ink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2-03-06T16:02:12.243"/>
    </inkml:context>
    <inkml:brush xml:id="br0">
      <inkml:brushProperty name="width" value="0.05292" units="cm"/>
      <inkml:brushProperty name="height" value="0.05292" units="cm"/>
      <inkml:brushProperty name="color" value="#FF0000"/>
    </inkml:brush>
  </inkml:definitions>
  <inkml:trace contextRef="#ctx0" brushRef="#br0">7131 3109 0,'0'26'156,"0"239"-140,26 158-1,0 27-15,54 26 16,-27 40 0,-27-92-16,1 25 31,-14 160-15,-13-371-1,0-40 1,0-131-1,0 91 1,0-65 0,0 291-1,0-212 1,0-14 0,0-39-1,0 146 1,13 476-1,-13-477 1,0-118 0,0-120 15,0 40-31,0-39 47,0-14-32,0 0 142,0 1-142,0 12 1,13-13-16,-13 1 31,0-1 16,0 0-16,0 0-15,0 0 0,0 1-1,0 12 1,0-13-1,14 40 1,-14-26 0,0-14-1,0 0 1,0 0 0,0 1 15,0-1-16,0 0 1,13-13 15,0 13-15,-13 1 0,13-14-1,0 0 1,-13 13-16,14-13 15,-1 13 1,0-13 31,0 13-47,27 1 31,26-1-15,278 26-16,212-12 15,-53-1 1,-93-26-16,-133 27 16,41-14-1,-239-13 1,93 13 0,-79 0-1,66 14 1,-93-14-1,40 14 1,-67-27 0,-12 0 265,-14 0-281,13 0 16,27 0-1,14 0 1,25 0-1,40 0 1,-65 0 0,-1 0-16,13-14 15,40 14 1,-79 0 0,39-13-1,-66 13 1,80 0-1,-40 0 1,106-13 0,-93 13 15,93 0-15,65-13-1,-157 13 1,65 0-1,-79 0 1,39 0 0,-65 0-1,-1 0 1,-12 13 234,12-13-250,1 0 16,78 0-1,292-13 1,476-14-1,-740 27 1,-1 0 0,-79 0-1,13 0-15,-26 0 16,26 0 15,-26 0-15,26 0-1,-13 13 1,26 1 0,-13-14-1,-39 0 1,65 0 0,-39 0-1,79 0 1,-65 0-1,-1 0 1,-13 0-16,13 0 16,-27 0-1,-12 0 17,-1 0-17,1 0 1,52 0-1,1 0 1,211-40 0,26 40-16,-185 0 15,-52 0 1,-67 0 0,0 0-1,0 0 1</inkml:trace>
  <inkml:trace contextRef="#ctx0" brushRef="#br0" timeOffset="1239.21">16682 10319 0,'13'0'187,"0"13"-171,1 0-1,-1 0 1,-13 1 0,26-14-1,-12 13 1,-14 0 0,13-13-1,0 13-15,-13 1 31,13-1-15,1-13 0,-14 13-1,0 0 1,13 0 15,0 1-15,-13-1-1,13-13 1,-13 13 15,0 0-15,0 1 15,0-1-31,-13 0 16,0-13-1,-14 13 1,14-13 0,13 14-1,-13-14-15,0 0 16,-14 13 15,14 13-15,0-26-1,-1 0 1,1 13 15</inkml:trace>
  <inkml:trace contextRef="#ctx0" brushRef="#br0" timeOffset="3587.29">6932 2963 0,'0'-13'266,"0"0"-235,13 13-15,-13-13-16,14 13 31,-14-14-16,0 1 1,13 0-16,0 0 31,-13-1-15,13 14 0,-13-26-1,13 26 1,1-13-1,-14 0 17,13 13-32,-13-14 15,13 14 17,0 0-17,1 0 16,-1 0 1,0 0 15,0 0-32,1 14 1,-1-14-1,0 13 1,13 13 0,1-26-1,-27 13 1,13 14 0,14-14-1,-14-13 1,0 27-1,0-27 1,0 13 15,1 0-15,-14 0 0,0 1-1</inkml:trace>
  <inkml:trace contextRef="#ctx0" brushRef="#br0" timeOffset="4437.6">9737 4524 0,'26'27'125,"40"39"-110,-26-26 1,-14-14-16,1 1 15,-1-1 1,1 14 0,-14-27 15,-13 0-15,13-13-1</inkml:trace>
  <inkml:trace contextRef="#ctx0" brushRef="#br0" timeOffset="5457.83">9948 4657 0,'-13'0'234,"0"13"-218,0 0 15,-1 0-31,1-13 16,13 14-1,-13-1 1,0-13 15,13 13-31,-27 13 31,14-26-15,13 14 0,-13-1-1,0-13 1,13 13 15,-14 0-15,1 1 15,0-14-15,13 13-1,0 0 17,-13-13-17,-1 0 1,14 13-1,0 1 1</inkml:trace>
  <inkml:trace contextRef="#ctx0" brushRef="#br0" timeOffset="6611.5">11007 4961 0,'26'13'266,"-13"14"-250,1 12-1,12-12-15,0-1 16,1 1-1,13 26 1,-27-40 0,0 0 15,-13 0-15,-13-13 187</inkml:trace>
  <inkml:trace contextRef="#ctx0" brushRef="#br0" timeOffset="7024.42">11192 5212 0,'0'-13'63,"0"0"-48,0 0 1,0-1-1,0 1 1,0 0 0,0 0-1,0-1 17</inkml:trace>
  <inkml:trace contextRef="#ctx0" brushRef="#br0" timeOffset="7572.25">11192 5093 0,'-13'0'250,"-1"13"-250,1-13 16,13 14-1,0-1 1,-13 0-16,0-13 16,13 27-1,-14-27 16,1 0-31,0 13 16,13 0 0,-26 0-1,12 1 1,1-14 0,0 13-1,0 0 1,-1-13-1</inkml:trace>
  <inkml:trace contextRef="#ctx0" brushRef="#br0" timeOffset="8939.28">9432 5609 0,'0'13'204,"0"1"-189,0 12-15,-13-26 16,13 13-1,0 14 1,0-1 0,0-13-1,0 14 1,-13-14 0,13 0-1,0 1-15,-13 12 31,-1 1-15,14-1 0,0-13-1,-13 14 1,13-14 0,-13 0-1,0 0 1,13 1-1,0-1 1,-13 0 0,-1-13-1,14 13 1,0 0 0,-13-13 15</inkml:trace>
  <inkml:trace contextRef="#ctx0" brushRef="#br0" timeOffset="9779.31">9260 5808 0,'14'0'141,"-1"0"-126,13 13 1,1 0 0,-14 0-16,0-13 15,14 27 1,-14-14-1,13 0 1,1 14 15,-14-14 1,0 0-1,1-13-16,-14 13 1,0 1 0,13-14-1,-13 13 1,13-13 0</inkml:trace>
  <inkml:trace contextRef="#ctx0" brushRef="#br0" timeOffset="10796.47">9419 6562 0,'13'0'234,"27"13"-234,-27-13 16,1 13 0,-1-13-1,26 0 1,-39 13-1,14-13-15,-1 14 16,0-14 0,0 0-16,-13 13 15,14-13 1,-1 0 15,0 0-15,0 0-1,-13 13 1,14-13 15,-1 0 1</inkml:trace>
  <inkml:trace contextRef="#ctx0" brushRef="#br0" timeOffset="11601.17">9604 6390 0,'-13'26'156,"13"1"-156,0-14 16,-13 13 0,13 14-1,-13-27-15,13 27 31,-14 0-31,1-14 16,13-13 0,-13 14-16,0-14 15,13 0 1,0 0 0,0 1-1,0-1 1,-13 0-1,13 0 17</inkml:trace>
  <inkml:trace contextRef="#ctx0" brushRef="#br0" timeOffset="12619.45">9684 7117 0,'53'0'141,"-14"14"-125,14-1-1,-26-13-15,-14 0 16,40 13 0,-53 0-1,26-13 1,-26 13-1,27-13 1,-14 0 0,13 0 15,-12 14-15,-1-14 46</inkml:trace>
  <inkml:trace contextRef="#ctx0" brushRef="#br0" timeOffset="13278.65">9895 7038 0,'-13'40'109,"-53"277"-93,0-52-16,53-186 15,-1-52 1,14-1-16,0-13 31,0 0-15,0 1 15</inkml:trace>
  <inkml:trace contextRef="#ctx0" brushRef="#br0" timeOffset="14357.63">10491 7594 0,'0'13'172,"13"-13"-172,13 0 16,-26 13 0,27-13-1,-1 13 1,1-13-1,-14 0-15,13 13 32,-12-13-32,-1 14 15,13-1 1,1-13 15,-14 0-15,-13 13-1,13-13 1,1 13 0,-14 1-1,26-14 1,-26 13 0,13-13-1,0 13 1,1-13-1,-14 13 17</inkml:trace>
  <inkml:trace contextRef="#ctx0" brushRef="#br0" timeOffset="15556.8">10755 7514 0,'-13'13'171,"13"1"-155,-13-1-16,13 0 31,0 0-15,-13 1 0,13-1-1,-14 0 1,1-13-1,13 26 1,0-12 15,0-1-31,-13 0 16,0 0 0,13 1-1,0-1 16,-14 0-15,1 0 0,13 1 15,0-1-15,-13-13-1,13 13 1,0 0-1,0 0 1,-13-13 15,13 14-15,0-1 0,-13-13 15,13 13-16,0 0 17,-14-13 15</inkml:trace>
  <inkml:trace contextRef="#ctx0" brushRef="#br0" timeOffset="16858.56">11456 7620 0,'0'0'15,"14"0"95,12 13-95,40 53 1,-26-39-1,-14-1 1,27 14 0,-39-27-1,-1 0 1,13 1 15,-26-1-31,13 0 47,-13 0-16,14-13-15,-14 14 62</inkml:trace>
  <inkml:trace contextRef="#ctx0" brushRef="#br0" timeOffset="17913.25">11708 7646 0,'-13'14'156,"13"-1"-140,-14 0-1,1 0-15,13 1 16,0-1 0,-13 13-1,0-12 1,-1 12 0,14-13 15,0 0-16,-13 1 1,13 12 0,-13-13-1,13 1 1,0-1 0,-13-13-16,13 13 15,-13 0 1,-1 0-1,14 14 17,-13-27-17,0 0 1,13 13 0</inkml:trace>
  <inkml:trace contextRef="#ctx0" brushRef="#br0" timeOffset="18876.88">11946 7422 0,'40'0'157,"-27"13"-142,27 0-15,-14 0 16,-13 0 0,0-13-16,1 0 15,-1 14 16,-13-1-15,13 0 0,0-13-1,1 0 17,-1 13-17,0 1 1,0-14-1,-13 13 17,14-13-17</inkml:trace>
  <inkml:trace contextRef="#ctx0" brushRef="#br0" timeOffset="19770.14">12144 7395 0,'-13'0'250,"13"13"-234,-13 1 0,13-1-1,0 0 1,-13 0-1,13 0-15,-14 1 16,1 12 0,13 1-1,-13-14 1,0 13 0,13-12-1,-13 12 16,-1-13-15,1 0 0,13 1-1,-13-14 17,13 13-17</inkml:trace>
  <inkml:trace contextRef="#ctx0" brushRef="#br0" timeOffset="21124.86">11999 6562 0,'13'0'187,"-13"13"-171,27 0 0,-14 0-16,0 1 31,-13-1-31,13 0 0,0 0 31,1 0-15,12 1-1,-26-1 1,13 0 0,1 0-1,-1 1 16,0-1-15,0-13 0,-13 13-16,0 0 15,27 1 1,-27-1 15,13 0-15,0-13 15,-13 13-15,13-13-1,-13 13-15,14 1 63,-14-1-16</inkml:trace>
  <inkml:trace contextRef="#ctx0" brushRef="#br0" timeOffset="22267.3">12277 6601 0,'0'14'250,"-14"-1"-219,14 0-31,0 0 16,-13-13 0,13 13-1,-13 1 1,13-1 0,-13 13-1,0-12 1,13-1-1,-14 0 1,14 14 0,-13-14-1,0 0 1,0 13 0,13-12-1,-14-1 1,1 13-1,13-12 1,-13-14 0,0 13-1,13 0 1,0 0 15,-14 1-15,1-1-1,0-13 17,13 13-32,0 0 15,-13-13 1</inkml:trace>
  <inkml:trace contextRef="#ctx0" brushRef="#br0" timeOffset="23590.37">11668 5861 0,'0'0'0,"0"13"250,13-13-234,1 0-16,-1 13 16,0 0-1,0 0 1,14 1 0,-27-1-1,13-13 1,0 0-16,0 13 31,-13 0-31,27 1 31,-27-1-15,13 0 0,0-13-1,1 13 1,-14 0-1,13-13 17</inkml:trace>
  <inkml:trace contextRef="#ctx0" brushRef="#br0" timeOffset="24823.54">11880 5900 0,'-13'13'313,"13"14"-313,-14-27 16,1 13-16,13 0 15,-13 1 1,13-1 15,-13 0-31,-1-13 16,14 26-1,-13-26 1,0 14 0,13-1-1,0 0 1,-13-13-1,-1 13 1,1 1 0,13-1-1,-13 0 1,0 0 15,13 1 0,-13-14-31,-1 13 16,1-13 15,13 13 1,0 0-1,-13-13-31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9"/>
        <p:cNvGrpSpPr/>
        <p:nvPr/>
      </p:nvGrpSpPr>
      <p:grpSpPr>
        <a:xfrm>
          <a:off x="0" y="0"/>
          <a:ext cx="0" cy="0"/>
          <a:chOff x="0" y="0"/>
          <a:chExt cx="0" cy="0"/>
        </a:xfrm>
      </p:grpSpPr>
      <p:sp>
        <p:nvSpPr>
          <p:cNvPr id="530" name="Google Shape;530;g853034354b_0_248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1" name="Google Shape;531;g853034354b_0_248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706181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393841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4"/>
        <p:cNvGrpSpPr/>
        <p:nvPr/>
      </p:nvGrpSpPr>
      <p:grpSpPr>
        <a:xfrm>
          <a:off x="0" y="0"/>
          <a:ext cx="0" cy="0"/>
          <a:chOff x="0" y="0"/>
          <a:chExt cx="0" cy="0"/>
        </a:xfrm>
      </p:grpSpPr>
      <p:sp>
        <p:nvSpPr>
          <p:cNvPr id="585" name="Google Shape;585;g853034354b_0_248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6" name="Google Shape;586;g853034354b_0_248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260581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4"/>
        <p:cNvGrpSpPr/>
        <p:nvPr/>
      </p:nvGrpSpPr>
      <p:grpSpPr>
        <a:xfrm>
          <a:off x="0" y="0"/>
          <a:ext cx="0" cy="0"/>
          <a:chOff x="0" y="0"/>
          <a:chExt cx="0" cy="0"/>
        </a:xfrm>
      </p:grpSpPr>
      <p:sp>
        <p:nvSpPr>
          <p:cNvPr id="585" name="Google Shape;585;g853034354b_0_248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6" name="Google Shape;586;g853034354b_0_248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899962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2"/>
        <p:cNvGrpSpPr/>
        <p:nvPr/>
      </p:nvGrpSpPr>
      <p:grpSpPr>
        <a:xfrm>
          <a:off x="0" y="0"/>
          <a:ext cx="0" cy="0"/>
          <a:chOff x="0" y="0"/>
          <a:chExt cx="0" cy="0"/>
        </a:xfrm>
      </p:grpSpPr>
      <p:sp>
        <p:nvSpPr>
          <p:cNvPr id="513" name="Google Shape;513;g853034354b_0_248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4" name="Google Shape;514;g853034354b_0_248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114469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9"/>
        <p:cNvGrpSpPr/>
        <p:nvPr/>
      </p:nvGrpSpPr>
      <p:grpSpPr>
        <a:xfrm>
          <a:off x="0" y="0"/>
          <a:ext cx="0" cy="0"/>
          <a:chOff x="0" y="0"/>
          <a:chExt cx="0" cy="0"/>
        </a:xfrm>
      </p:grpSpPr>
      <p:sp>
        <p:nvSpPr>
          <p:cNvPr id="530" name="Google Shape;530;g853034354b_0_248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1" name="Google Shape;531;g853034354b_0_248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658508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g853034354b_0_246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7" name="Google Shape;427;g853034354b_0_246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9"/>
        <p:cNvGrpSpPr/>
        <p:nvPr/>
      </p:nvGrpSpPr>
      <p:grpSpPr>
        <a:xfrm>
          <a:off x="0" y="0"/>
          <a:ext cx="0" cy="0"/>
          <a:chOff x="0" y="0"/>
          <a:chExt cx="0" cy="0"/>
        </a:xfrm>
      </p:grpSpPr>
      <p:sp>
        <p:nvSpPr>
          <p:cNvPr id="530" name="Google Shape;530;g853034354b_0_248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1" name="Google Shape;531;g853034354b_0_248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
        <p:cNvGrpSpPr/>
        <p:nvPr/>
      </p:nvGrpSpPr>
      <p:grpSpPr>
        <a:xfrm>
          <a:off x="0" y="0"/>
          <a:ext cx="0" cy="0"/>
          <a:chOff x="0" y="0"/>
          <a:chExt cx="0" cy="0"/>
        </a:xfrm>
      </p:grpSpPr>
      <p:sp>
        <p:nvSpPr>
          <p:cNvPr id="495" name="Google Shape;495;g853034354b_0_247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6" name="Google Shape;496;g853034354b_0_247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913945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9"/>
        <p:cNvGrpSpPr/>
        <p:nvPr/>
      </p:nvGrpSpPr>
      <p:grpSpPr>
        <a:xfrm>
          <a:off x="0" y="0"/>
          <a:ext cx="0" cy="0"/>
          <a:chOff x="0" y="0"/>
          <a:chExt cx="0" cy="0"/>
        </a:xfrm>
      </p:grpSpPr>
      <p:sp>
        <p:nvSpPr>
          <p:cNvPr id="530" name="Google Shape;530;g853034354b_0_248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1" name="Google Shape;531;g853034354b_0_248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713990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9"/>
        <p:cNvGrpSpPr/>
        <p:nvPr/>
      </p:nvGrpSpPr>
      <p:grpSpPr>
        <a:xfrm>
          <a:off x="0" y="0"/>
          <a:ext cx="0" cy="0"/>
          <a:chOff x="0" y="0"/>
          <a:chExt cx="0" cy="0"/>
        </a:xfrm>
      </p:grpSpPr>
      <p:sp>
        <p:nvSpPr>
          <p:cNvPr id="530" name="Google Shape;530;g853034354b_0_248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1" name="Google Shape;531;g853034354b_0_248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469493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9"/>
        <p:cNvGrpSpPr/>
        <p:nvPr/>
      </p:nvGrpSpPr>
      <p:grpSpPr>
        <a:xfrm>
          <a:off x="0" y="0"/>
          <a:ext cx="0" cy="0"/>
          <a:chOff x="0" y="0"/>
          <a:chExt cx="0" cy="0"/>
        </a:xfrm>
      </p:grpSpPr>
      <p:sp>
        <p:nvSpPr>
          <p:cNvPr id="530" name="Google Shape;530;g853034354b_0_248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1" name="Google Shape;531;g853034354b_0_248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1824648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9"/>
        <p:cNvGrpSpPr/>
        <p:nvPr/>
      </p:nvGrpSpPr>
      <p:grpSpPr>
        <a:xfrm>
          <a:off x="0" y="0"/>
          <a:ext cx="0" cy="0"/>
          <a:chOff x="0" y="0"/>
          <a:chExt cx="0" cy="0"/>
        </a:xfrm>
      </p:grpSpPr>
      <p:sp>
        <p:nvSpPr>
          <p:cNvPr id="530" name="Google Shape;530;g853034354b_0_248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1" name="Google Shape;531;g853034354b_0_248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0508083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
        <p:cNvGrpSpPr/>
        <p:nvPr/>
      </p:nvGrpSpPr>
      <p:grpSpPr>
        <a:xfrm>
          <a:off x="0" y="0"/>
          <a:ext cx="0" cy="0"/>
          <a:chOff x="0" y="0"/>
          <a:chExt cx="0" cy="0"/>
        </a:xfrm>
      </p:grpSpPr>
      <p:sp>
        <p:nvSpPr>
          <p:cNvPr id="495" name="Google Shape;495;g853034354b_0_247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6" name="Google Shape;496;g853034354b_0_247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9698936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9"/>
        <p:cNvGrpSpPr/>
        <p:nvPr/>
      </p:nvGrpSpPr>
      <p:grpSpPr>
        <a:xfrm>
          <a:off x="0" y="0"/>
          <a:ext cx="0" cy="0"/>
          <a:chOff x="0" y="0"/>
          <a:chExt cx="0" cy="0"/>
        </a:xfrm>
      </p:grpSpPr>
      <p:sp>
        <p:nvSpPr>
          <p:cNvPr id="530" name="Google Shape;530;g853034354b_0_248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1" name="Google Shape;531;g853034354b_0_248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5456562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9"/>
        <p:cNvGrpSpPr/>
        <p:nvPr/>
      </p:nvGrpSpPr>
      <p:grpSpPr>
        <a:xfrm>
          <a:off x="0" y="0"/>
          <a:ext cx="0" cy="0"/>
          <a:chOff x="0" y="0"/>
          <a:chExt cx="0" cy="0"/>
        </a:xfrm>
      </p:grpSpPr>
      <p:sp>
        <p:nvSpPr>
          <p:cNvPr id="530" name="Google Shape;530;g853034354b_0_248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1" name="Google Shape;531;g853034354b_0_248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4093423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9"/>
        <p:cNvGrpSpPr/>
        <p:nvPr/>
      </p:nvGrpSpPr>
      <p:grpSpPr>
        <a:xfrm>
          <a:off x="0" y="0"/>
          <a:ext cx="0" cy="0"/>
          <a:chOff x="0" y="0"/>
          <a:chExt cx="0" cy="0"/>
        </a:xfrm>
      </p:grpSpPr>
      <p:sp>
        <p:nvSpPr>
          <p:cNvPr id="530" name="Google Shape;530;g853034354b_0_248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1" name="Google Shape;531;g853034354b_0_248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6056312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9"/>
        <p:cNvGrpSpPr/>
        <p:nvPr/>
      </p:nvGrpSpPr>
      <p:grpSpPr>
        <a:xfrm>
          <a:off x="0" y="0"/>
          <a:ext cx="0" cy="0"/>
          <a:chOff x="0" y="0"/>
          <a:chExt cx="0" cy="0"/>
        </a:xfrm>
      </p:grpSpPr>
      <p:sp>
        <p:nvSpPr>
          <p:cNvPr id="530" name="Google Shape;530;g853034354b_0_248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1" name="Google Shape;531;g853034354b_0_248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797430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4"/>
        <p:cNvGrpSpPr/>
        <p:nvPr/>
      </p:nvGrpSpPr>
      <p:grpSpPr>
        <a:xfrm>
          <a:off x="0" y="0"/>
          <a:ext cx="0" cy="0"/>
          <a:chOff x="0" y="0"/>
          <a:chExt cx="0" cy="0"/>
        </a:xfrm>
      </p:grpSpPr>
      <p:sp>
        <p:nvSpPr>
          <p:cNvPr id="585" name="Google Shape;585;g853034354b_0_248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6" name="Google Shape;586;g853034354b_0_248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5562169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853034354b_0_247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 name="Google Shape;386;g853034354b_0_247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3494579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4"/>
        <p:cNvGrpSpPr/>
        <p:nvPr/>
      </p:nvGrpSpPr>
      <p:grpSpPr>
        <a:xfrm>
          <a:off x="0" y="0"/>
          <a:ext cx="0" cy="0"/>
          <a:chOff x="0" y="0"/>
          <a:chExt cx="0" cy="0"/>
        </a:xfrm>
      </p:grpSpPr>
      <p:sp>
        <p:nvSpPr>
          <p:cNvPr id="585" name="Google Shape;585;g853034354b_0_248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6" name="Google Shape;586;g853034354b_0_248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50859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9"/>
        <p:cNvGrpSpPr/>
        <p:nvPr/>
      </p:nvGrpSpPr>
      <p:grpSpPr>
        <a:xfrm>
          <a:off x="0" y="0"/>
          <a:ext cx="0" cy="0"/>
          <a:chOff x="0" y="0"/>
          <a:chExt cx="0" cy="0"/>
        </a:xfrm>
      </p:grpSpPr>
      <p:sp>
        <p:nvSpPr>
          <p:cNvPr id="530" name="Google Shape;530;g853034354b_0_248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1" name="Google Shape;531;g853034354b_0_248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2541127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9"/>
        <p:cNvGrpSpPr/>
        <p:nvPr/>
      </p:nvGrpSpPr>
      <p:grpSpPr>
        <a:xfrm>
          <a:off x="0" y="0"/>
          <a:ext cx="0" cy="0"/>
          <a:chOff x="0" y="0"/>
          <a:chExt cx="0" cy="0"/>
        </a:xfrm>
      </p:grpSpPr>
      <p:sp>
        <p:nvSpPr>
          <p:cNvPr id="530" name="Google Shape;530;g853034354b_0_248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1" name="Google Shape;531;g853034354b_0_248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4445694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9"/>
        <p:cNvGrpSpPr/>
        <p:nvPr/>
      </p:nvGrpSpPr>
      <p:grpSpPr>
        <a:xfrm>
          <a:off x="0" y="0"/>
          <a:ext cx="0" cy="0"/>
          <a:chOff x="0" y="0"/>
          <a:chExt cx="0" cy="0"/>
        </a:xfrm>
      </p:grpSpPr>
      <p:sp>
        <p:nvSpPr>
          <p:cNvPr id="530" name="Google Shape;530;g853034354b_0_248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1" name="Google Shape;531;g853034354b_0_248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3197796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9"/>
        <p:cNvGrpSpPr/>
        <p:nvPr/>
      </p:nvGrpSpPr>
      <p:grpSpPr>
        <a:xfrm>
          <a:off x="0" y="0"/>
          <a:ext cx="0" cy="0"/>
          <a:chOff x="0" y="0"/>
          <a:chExt cx="0" cy="0"/>
        </a:xfrm>
      </p:grpSpPr>
      <p:sp>
        <p:nvSpPr>
          <p:cNvPr id="530" name="Google Shape;530;g853034354b_0_248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1" name="Google Shape;531;g853034354b_0_248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9654620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9"/>
        <p:cNvGrpSpPr/>
        <p:nvPr/>
      </p:nvGrpSpPr>
      <p:grpSpPr>
        <a:xfrm>
          <a:off x="0" y="0"/>
          <a:ext cx="0" cy="0"/>
          <a:chOff x="0" y="0"/>
          <a:chExt cx="0" cy="0"/>
        </a:xfrm>
      </p:grpSpPr>
      <p:sp>
        <p:nvSpPr>
          <p:cNvPr id="530" name="Google Shape;530;g853034354b_0_248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1" name="Google Shape;531;g853034354b_0_248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8180601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4"/>
        <p:cNvGrpSpPr/>
        <p:nvPr/>
      </p:nvGrpSpPr>
      <p:grpSpPr>
        <a:xfrm>
          <a:off x="0" y="0"/>
          <a:ext cx="0" cy="0"/>
          <a:chOff x="0" y="0"/>
          <a:chExt cx="0" cy="0"/>
        </a:xfrm>
      </p:grpSpPr>
      <p:sp>
        <p:nvSpPr>
          <p:cNvPr id="585" name="Google Shape;585;g853034354b_0_248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6" name="Google Shape;586;g853034354b_0_248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379921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9"/>
        <p:cNvGrpSpPr/>
        <p:nvPr/>
      </p:nvGrpSpPr>
      <p:grpSpPr>
        <a:xfrm>
          <a:off x="0" y="0"/>
          <a:ext cx="0" cy="0"/>
          <a:chOff x="0" y="0"/>
          <a:chExt cx="0" cy="0"/>
        </a:xfrm>
      </p:grpSpPr>
      <p:sp>
        <p:nvSpPr>
          <p:cNvPr id="530" name="Google Shape;530;g853034354b_0_248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1" name="Google Shape;531;g853034354b_0_248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494720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2"/>
        <p:cNvGrpSpPr/>
        <p:nvPr/>
      </p:nvGrpSpPr>
      <p:grpSpPr>
        <a:xfrm>
          <a:off x="0" y="0"/>
          <a:ext cx="0" cy="0"/>
          <a:chOff x="0" y="0"/>
          <a:chExt cx="0" cy="0"/>
        </a:xfrm>
      </p:grpSpPr>
      <p:sp>
        <p:nvSpPr>
          <p:cNvPr id="513" name="Google Shape;513;g853034354b_0_248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4" name="Google Shape;514;g853034354b_0_248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539557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853034354b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853034354b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777e314435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777e314435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777e314435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777e314435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853034354b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853034354b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rotWithShape="1">
          <a:blip r:embed="rId2">
            <a:alphaModFix amt="28000"/>
          </a:blip>
          <a:srcRect t="3044" b="39510"/>
          <a:stretch/>
        </p:blipFill>
        <p:spPr>
          <a:xfrm>
            <a:off x="-247650" y="-187450"/>
            <a:ext cx="9736454" cy="5520130"/>
          </a:xfrm>
          <a:prstGeom prst="rect">
            <a:avLst/>
          </a:prstGeom>
          <a:noFill/>
          <a:ln>
            <a:noFill/>
          </a:ln>
        </p:spPr>
      </p:pic>
      <p:pic>
        <p:nvPicPr>
          <p:cNvPr id="10" name="Google Shape;10;p2"/>
          <p:cNvPicPr preferRelativeResize="0"/>
          <p:nvPr/>
        </p:nvPicPr>
        <p:blipFill rotWithShape="1">
          <a:blip r:embed="rId3">
            <a:alphaModFix/>
          </a:blip>
          <a:srcRect b="61089"/>
          <a:stretch/>
        </p:blipFill>
        <p:spPr>
          <a:xfrm rot="-620881">
            <a:off x="1853551" y="40483"/>
            <a:ext cx="2068426" cy="1772790"/>
          </a:xfrm>
          <a:prstGeom prst="rect">
            <a:avLst/>
          </a:prstGeom>
          <a:noFill/>
          <a:ln>
            <a:noFill/>
          </a:ln>
        </p:spPr>
      </p:pic>
      <p:pic>
        <p:nvPicPr>
          <p:cNvPr id="11" name="Google Shape;11;p2"/>
          <p:cNvPicPr preferRelativeResize="0"/>
          <p:nvPr/>
        </p:nvPicPr>
        <p:blipFill rotWithShape="1">
          <a:blip r:embed="rId4">
            <a:alphaModFix/>
          </a:blip>
          <a:srcRect r="1545" b="6838"/>
          <a:stretch/>
        </p:blipFill>
        <p:spPr>
          <a:xfrm>
            <a:off x="1047887" y="524012"/>
            <a:ext cx="7048226" cy="4102024"/>
          </a:xfrm>
          <a:prstGeom prst="rect">
            <a:avLst/>
          </a:prstGeom>
          <a:noFill/>
          <a:ln>
            <a:noFill/>
          </a:ln>
        </p:spPr>
      </p:pic>
      <p:pic>
        <p:nvPicPr>
          <p:cNvPr id="12" name="Google Shape;12;p2"/>
          <p:cNvPicPr preferRelativeResize="0"/>
          <p:nvPr/>
        </p:nvPicPr>
        <p:blipFill>
          <a:blip r:embed="rId5">
            <a:alphaModFix/>
          </a:blip>
          <a:stretch>
            <a:fillRect/>
          </a:stretch>
        </p:blipFill>
        <p:spPr>
          <a:xfrm>
            <a:off x="1593925" y="2989525"/>
            <a:ext cx="1584774" cy="1852801"/>
          </a:xfrm>
          <a:prstGeom prst="rect">
            <a:avLst/>
          </a:prstGeom>
          <a:noFill/>
          <a:ln>
            <a:noFill/>
          </a:ln>
          <a:effectLst>
            <a:outerShdw blurRad="57150" dist="19050" dir="3300000" algn="bl" rotWithShape="0">
              <a:srgbClr val="000000">
                <a:alpha val="34000"/>
              </a:srgbClr>
            </a:outerShdw>
          </a:effectLst>
        </p:spPr>
      </p:pic>
      <p:sp>
        <p:nvSpPr>
          <p:cNvPr id="13" name="Google Shape;13;p2"/>
          <p:cNvSpPr txBox="1">
            <a:spLocks noGrp="1"/>
          </p:cNvSpPr>
          <p:nvPr>
            <p:ph type="ctrTitle"/>
          </p:nvPr>
        </p:nvSpPr>
        <p:spPr>
          <a:xfrm>
            <a:off x="1532100" y="1728423"/>
            <a:ext cx="6079800" cy="1655100"/>
          </a:xfrm>
          <a:prstGeom prst="rect">
            <a:avLst/>
          </a:prstGeom>
        </p:spPr>
        <p:txBody>
          <a:bodyPr spcFirstLastPara="1" wrap="square" lIns="91425" tIns="91425" rIns="91425" bIns="91425" anchor="b" anchorCtr="0">
            <a:noAutofit/>
          </a:bodyPr>
          <a:lstStyle>
            <a:lvl1pPr lvl="0" algn="ctr">
              <a:lnSpc>
                <a:spcPct val="80000"/>
              </a:lnSpc>
              <a:spcBef>
                <a:spcPts val="0"/>
              </a:spcBef>
              <a:spcAft>
                <a:spcPts val="0"/>
              </a:spcAft>
              <a:buSzPts val="6000"/>
              <a:buNone/>
              <a:defRPr sz="6000"/>
            </a:lvl1pPr>
            <a:lvl2pPr lvl="1" algn="ctr">
              <a:lnSpc>
                <a:spcPct val="80000"/>
              </a:lnSpc>
              <a:spcBef>
                <a:spcPts val="0"/>
              </a:spcBef>
              <a:spcAft>
                <a:spcPts val="0"/>
              </a:spcAft>
              <a:buClr>
                <a:srgbClr val="0B5394"/>
              </a:buClr>
              <a:buSzPts val="6000"/>
              <a:buNone/>
              <a:defRPr sz="6000">
                <a:solidFill>
                  <a:srgbClr val="0B5394"/>
                </a:solidFill>
              </a:defRPr>
            </a:lvl2pPr>
            <a:lvl3pPr lvl="2" algn="ctr">
              <a:lnSpc>
                <a:spcPct val="80000"/>
              </a:lnSpc>
              <a:spcBef>
                <a:spcPts val="0"/>
              </a:spcBef>
              <a:spcAft>
                <a:spcPts val="0"/>
              </a:spcAft>
              <a:buClr>
                <a:srgbClr val="0B5394"/>
              </a:buClr>
              <a:buSzPts val="6000"/>
              <a:buNone/>
              <a:defRPr sz="6000">
                <a:solidFill>
                  <a:srgbClr val="0B5394"/>
                </a:solidFill>
              </a:defRPr>
            </a:lvl3pPr>
            <a:lvl4pPr lvl="3" algn="ctr">
              <a:lnSpc>
                <a:spcPct val="80000"/>
              </a:lnSpc>
              <a:spcBef>
                <a:spcPts val="0"/>
              </a:spcBef>
              <a:spcAft>
                <a:spcPts val="0"/>
              </a:spcAft>
              <a:buClr>
                <a:srgbClr val="0B5394"/>
              </a:buClr>
              <a:buSzPts val="6000"/>
              <a:buNone/>
              <a:defRPr sz="6000">
                <a:solidFill>
                  <a:srgbClr val="0B5394"/>
                </a:solidFill>
              </a:defRPr>
            </a:lvl4pPr>
            <a:lvl5pPr lvl="4" algn="ctr">
              <a:lnSpc>
                <a:spcPct val="80000"/>
              </a:lnSpc>
              <a:spcBef>
                <a:spcPts val="0"/>
              </a:spcBef>
              <a:spcAft>
                <a:spcPts val="0"/>
              </a:spcAft>
              <a:buClr>
                <a:srgbClr val="0B5394"/>
              </a:buClr>
              <a:buSzPts val="6000"/>
              <a:buNone/>
              <a:defRPr sz="6000">
                <a:solidFill>
                  <a:srgbClr val="0B5394"/>
                </a:solidFill>
              </a:defRPr>
            </a:lvl5pPr>
            <a:lvl6pPr lvl="5" algn="ctr">
              <a:lnSpc>
                <a:spcPct val="80000"/>
              </a:lnSpc>
              <a:spcBef>
                <a:spcPts val="0"/>
              </a:spcBef>
              <a:spcAft>
                <a:spcPts val="0"/>
              </a:spcAft>
              <a:buClr>
                <a:srgbClr val="0B5394"/>
              </a:buClr>
              <a:buSzPts val="6000"/>
              <a:buNone/>
              <a:defRPr sz="6000">
                <a:solidFill>
                  <a:srgbClr val="0B5394"/>
                </a:solidFill>
              </a:defRPr>
            </a:lvl6pPr>
            <a:lvl7pPr lvl="6" algn="ctr">
              <a:lnSpc>
                <a:spcPct val="80000"/>
              </a:lnSpc>
              <a:spcBef>
                <a:spcPts val="0"/>
              </a:spcBef>
              <a:spcAft>
                <a:spcPts val="0"/>
              </a:spcAft>
              <a:buClr>
                <a:srgbClr val="0B5394"/>
              </a:buClr>
              <a:buSzPts val="6000"/>
              <a:buNone/>
              <a:defRPr sz="6000">
                <a:solidFill>
                  <a:srgbClr val="0B5394"/>
                </a:solidFill>
              </a:defRPr>
            </a:lvl7pPr>
            <a:lvl8pPr lvl="7" algn="ctr">
              <a:lnSpc>
                <a:spcPct val="80000"/>
              </a:lnSpc>
              <a:spcBef>
                <a:spcPts val="0"/>
              </a:spcBef>
              <a:spcAft>
                <a:spcPts val="0"/>
              </a:spcAft>
              <a:buClr>
                <a:srgbClr val="0B5394"/>
              </a:buClr>
              <a:buSzPts val="6000"/>
              <a:buNone/>
              <a:defRPr sz="6000">
                <a:solidFill>
                  <a:srgbClr val="0B5394"/>
                </a:solidFill>
              </a:defRPr>
            </a:lvl8pPr>
            <a:lvl9pPr lvl="8" algn="ctr">
              <a:lnSpc>
                <a:spcPct val="80000"/>
              </a:lnSpc>
              <a:spcBef>
                <a:spcPts val="0"/>
              </a:spcBef>
              <a:spcAft>
                <a:spcPts val="0"/>
              </a:spcAft>
              <a:buClr>
                <a:srgbClr val="0B5394"/>
              </a:buClr>
              <a:buSzPts val="6000"/>
              <a:buNone/>
              <a:defRPr sz="6000">
                <a:solidFill>
                  <a:srgbClr val="0B5394"/>
                </a:solidFill>
              </a:defRPr>
            </a:lvl9pPr>
          </a:lstStyle>
          <a:p>
            <a:endParaRPr/>
          </a:p>
        </p:txBody>
      </p:sp>
      <p:sp>
        <p:nvSpPr>
          <p:cNvPr id="14" name="Google Shape;14;p2"/>
          <p:cNvSpPr txBox="1">
            <a:spLocks noGrp="1"/>
          </p:cNvSpPr>
          <p:nvPr>
            <p:ph type="subTitle" idx="1"/>
          </p:nvPr>
        </p:nvSpPr>
        <p:spPr>
          <a:xfrm>
            <a:off x="1672763" y="3769325"/>
            <a:ext cx="1427100" cy="792600"/>
          </a:xfrm>
          <a:prstGeom prst="rect">
            <a:avLst/>
          </a:prstGeom>
        </p:spPr>
        <p:txBody>
          <a:bodyPr spcFirstLastPara="1" wrap="square" lIns="91425" tIns="91425" rIns="91425" bIns="91425" anchor="t" anchorCtr="0">
            <a:noAutofit/>
          </a:bodyPr>
          <a:lstStyle>
            <a:lvl1pPr lvl="0" algn="ctr">
              <a:lnSpc>
                <a:spcPct val="90000"/>
              </a:lnSpc>
              <a:spcBef>
                <a:spcPts val="0"/>
              </a:spcBef>
              <a:spcAft>
                <a:spcPts val="0"/>
              </a:spcAft>
              <a:buClr>
                <a:schemeClr val="dk2"/>
              </a:buClr>
              <a:buSzPts val="1400"/>
              <a:buNone/>
              <a:defRPr sz="1400">
                <a:solidFill>
                  <a:schemeClr val="dk2"/>
                </a:solidFill>
              </a:defRPr>
            </a:lvl1pPr>
            <a:lvl2pPr lvl="1" algn="ctr">
              <a:lnSpc>
                <a:spcPct val="90000"/>
              </a:lnSpc>
              <a:spcBef>
                <a:spcPts val="0"/>
              </a:spcBef>
              <a:spcAft>
                <a:spcPts val="0"/>
              </a:spcAft>
              <a:buClr>
                <a:srgbClr val="0B5394"/>
              </a:buClr>
              <a:buSzPts val="1800"/>
              <a:buFont typeface="Coming Soon"/>
              <a:buNone/>
              <a:defRPr sz="1800" b="1">
                <a:solidFill>
                  <a:srgbClr val="0B5394"/>
                </a:solidFill>
                <a:latin typeface="Coming Soon"/>
                <a:ea typeface="Coming Soon"/>
                <a:cs typeface="Coming Soon"/>
                <a:sym typeface="Coming Soon"/>
              </a:defRPr>
            </a:lvl2pPr>
            <a:lvl3pPr lvl="2" algn="ctr">
              <a:lnSpc>
                <a:spcPct val="90000"/>
              </a:lnSpc>
              <a:spcBef>
                <a:spcPts val="0"/>
              </a:spcBef>
              <a:spcAft>
                <a:spcPts val="0"/>
              </a:spcAft>
              <a:buClr>
                <a:srgbClr val="0B5394"/>
              </a:buClr>
              <a:buSzPts val="1800"/>
              <a:buFont typeface="Coming Soon"/>
              <a:buNone/>
              <a:defRPr sz="1800" b="1">
                <a:solidFill>
                  <a:srgbClr val="0B5394"/>
                </a:solidFill>
                <a:latin typeface="Coming Soon"/>
                <a:ea typeface="Coming Soon"/>
                <a:cs typeface="Coming Soon"/>
                <a:sym typeface="Coming Soon"/>
              </a:defRPr>
            </a:lvl3pPr>
            <a:lvl4pPr lvl="3" algn="ctr">
              <a:lnSpc>
                <a:spcPct val="90000"/>
              </a:lnSpc>
              <a:spcBef>
                <a:spcPts val="0"/>
              </a:spcBef>
              <a:spcAft>
                <a:spcPts val="0"/>
              </a:spcAft>
              <a:buClr>
                <a:srgbClr val="0B5394"/>
              </a:buClr>
              <a:buSzPts val="1800"/>
              <a:buFont typeface="Coming Soon"/>
              <a:buNone/>
              <a:defRPr sz="1800" b="1">
                <a:solidFill>
                  <a:srgbClr val="0B5394"/>
                </a:solidFill>
                <a:latin typeface="Coming Soon"/>
                <a:ea typeface="Coming Soon"/>
                <a:cs typeface="Coming Soon"/>
                <a:sym typeface="Coming Soon"/>
              </a:defRPr>
            </a:lvl4pPr>
            <a:lvl5pPr lvl="4" algn="ctr">
              <a:lnSpc>
                <a:spcPct val="90000"/>
              </a:lnSpc>
              <a:spcBef>
                <a:spcPts val="0"/>
              </a:spcBef>
              <a:spcAft>
                <a:spcPts val="0"/>
              </a:spcAft>
              <a:buClr>
                <a:srgbClr val="0B5394"/>
              </a:buClr>
              <a:buSzPts val="1800"/>
              <a:buFont typeface="Coming Soon"/>
              <a:buNone/>
              <a:defRPr sz="1800" b="1">
                <a:solidFill>
                  <a:srgbClr val="0B5394"/>
                </a:solidFill>
                <a:latin typeface="Coming Soon"/>
                <a:ea typeface="Coming Soon"/>
                <a:cs typeface="Coming Soon"/>
                <a:sym typeface="Coming Soon"/>
              </a:defRPr>
            </a:lvl5pPr>
            <a:lvl6pPr lvl="5" algn="ctr">
              <a:lnSpc>
                <a:spcPct val="90000"/>
              </a:lnSpc>
              <a:spcBef>
                <a:spcPts val="0"/>
              </a:spcBef>
              <a:spcAft>
                <a:spcPts val="0"/>
              </a:spcAft>
              <a:buClr>
                <a:srgbClr val="0B5394"/>
              </a:buClr>
              <a:buSzPts val="1800"/>
              <a:buFont typeface="Coming Soon"/>
              <a:buNone/>
              <a:defRPr sz="1800" b="1">
                <a:solidFill>
                  <a:srgbClr val="0B5394"/>
                </a:solidFill>
                <a:latin typeface="Coming Soon"/>
                <a:ea typeface="Coming Soon"/>
                <a:cs typeface="Coming Soon"/>
                <a:sym typeface="Coming Soon"/>
              </a:defRPr>
            </a:lvl6pPr>
            <a:lvl7pPr lvl="6" algn="ctr">
              <a:lnSpc>
                <a:spcPct val="90000"/>
              </a:lnSpc>
              <a:spcBef>
                <a:spcPts val="0"/>
              </a:spcBef>
              <a:spcAft>
                <a:spcPts val="0"/>
              </a:spcAft>
              <a:buClr>
                <a:srgbClr val="0B5394"/>
              </a:buClr>
              <a:buSzPts val="1800"/>
              <a:buFont typeface="Coming Soon"/>
              <a:buNone/>
              <a:defRPr sz="1800" b="1">
                <a:solidFill>
                  <a:srgbClr val="0B5394"/>
                </a:solidFill>
                <a:latin typeface="Coming Soon"/>
                <a:ea typeface="Coming Soon"/>
                <a:cs typeface="Coming Soon"/>
                <a:sym typeface="Coming Soon"/>
              </a:defRPr>
            </a:lvl7pPr>
            <a:lvl8pPr lvl="7" algn="ctr">
              <a:lnSpc>
                <a:spcPct val="90000"/>
              </a:lnSpc>
              <a:spcBef>
                <a:spcPts val="0"/>
              </a:spcBef>
              <a:spcAft>
                <a:spcPts val="0"/>
              </a:spcAft>
              <a:buClr>
                <a:srgbClr val="0B5394"/>
              </a:buClr>
              <a:buSzPts val="1800"/>
              <a:buFont typeface="Coming Soon"/>
              <a:buNone/>
              <a:defRPr sz="1800" b="1">
                <a:solidFill>
                  <a:srgbClr val="0B5394"/>
                </a:solidFill>
                <a:latin typeface="Coming Soon"/>
                <a:ea typeface="Coming Soon"/>
                <a:cs typeface="Coming Soon"/>
                <a:sym typeface="Coming Soon"/>
              </a:defRPr>
            </a:lvl8pPr>
            <a:lvl9pPr lvl="8" algn="ctr">
              <a:lnSpc>
                <a:spcPct val="90000"/>
              </a:lnSpc>
              <a:spcBef>
                <a:spcPts val="0"/>
              </a:spcBef>
              <a:spcAft>
                <a:spcPts val="0"/>
              </a:spcAft>
              <a:buClr>
                <a:srgbClr val="0B5394"/>
              </a:buClr>
              <a:buSzPts val="1800"/>
              <a:buFont typeface="Coming Soon"/>
              <a:buNone/>
              <a:defRPr sz="1800" b="1">
                <a:solidFill>
                  <a:srgbClr val="0B5394"/>
                </a:solidFill>
                <a:latin typeface="Coming Soon"/>
                <a:ea typeface="Coming Soon"/>
                <a:cs typeface="Coming Soon"/>
                <a:sym typeface="Coming Soon"/>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 Six Columns">
  <p:cSld name="BIG_NUMBER_1_1_1">
    <p:spTree>
      <p:nvGrpSpPr>
        <p:cNvPr id="1" name="Shape 133"/>
        <p:cNvGrpSpPr/>
        <p:nvPr/>
      </p:nvGrpSpPr>
      <p:grpSpPr>
        <a:xfrm>
          <a:off x="0" y="0"/>
          <a:ext cx="0" cy="0"/>
          <a:chOff x="0" y="0"/>
          <a:chExt cx="0" cy="0"/>
        </a:xfrm>
      </p:grpSpPr>
      <p:pic>
        <p:nvPicPr>
          <p:cNvPr id="134" name="Google Shape;134;p21"/>
          <p:cNvPicPr preferRelativeResize="0"/>
          <p:nvPr/>
        </p:nvPicPr>
        <p:blipFill rotWithShape="1">
          <a:blip r:embed="rId2">
            <a:alphaModFix amt="28000"/>
          </a:blip>
          <a:srcRect t="3044" b="39510"/>
          <a:stretch/>
        </p:blipFill>
        <p:spPr>
          <a:xfrm>
            <a:off x="-247650" y="-187450"/>
            <a:ext cx="9736454" cy="5520130"/>
          </a:xfrm>
          <a:prstGeom prst="rect">
            <a:avLst/>
          </a:prstGeom>
          <a:noFill/>
          <a:ln>
            <a:noFill/>
          </a:ln>
        </p:spPr>
      </p:pic>
      <p:pic>
        <p:nvPicPr>
          <p:cNvPr id="135" name="Google Shape;135;p21"/>
          <p:cNvPicPr preferRelativeResize="0"/>
          <p:nvPr/>
        </p:nvPicPr>
        <p:blipFill rotWithShape="1">
          <a:blip r:embed="rId3">
            <a:alphaModFix/>
          </a:blip>
          <a:srcRect r="1545" b="6838"/>
          <a:stretch/>
        </p:blipFill>
        <p:spPr>
          <a:xfrm>
            <a:off x="384887" y="134900"/>
            <a:ext cx="8374226" cy="4873724"/>
          </a:xfrm>
          <a:prstGeom prst="rect">
            <a:avLst/>
          </a:prstGeom>
          <a:noFill/>
          <a:ln>
            <a:noFill/>
          </a:ln>
        </p:spPr>
      </p:pic>
      <p:sp>
        <p:nvSpPr>
          <p:cNvPr id="136" name="Google Shape;136;p21"/>
          <p:cNvSpPr txBox="1">
            <a:spLocks noGrp="1"/>
          </p:cNvSpPr>
          <p:nvPr>
            <p:ph type="title"/>
          </p:nvPr>
        </p:nvSpPr>
        <p:spPr>
          <a:xfrm>
            <a:off x="2308050" y="711175"/>
            <a:ext cx="4527900" cy="572700"/>
          </a:xfrm>
          <a:prstGeom prst="rect">
            <a:avLst/>
          </a:prstGeom>
        </p:spPr>
        <p:txBody>
          <a:bodyPr spcFirstLastPara="1" wrap="square" lIns="91425" tIns="91425" rIns="91425" bIns="91425" anchor="t" anchorCtr="0">
            <a:noAutofit/>
          </a:bodyPr>
          <a:lstStyle>
            <a:lvl1pPr lvl="0" algn="ctr" rtl="0">
              <a:lnSpc>
                <a:spcPct val="80000"/>
              </a:lnSpc>
              <a:spcBef>
                <a:spcPts val="0"/>
              </a:spcBef>
              <a:spcAft>
                <a:spcPts val="0"/>
              </a:spcAft>
              <a:buSzPts val="2800"/>
              <a:buNone/>
              <a:defRPr/>
            </a:lvl1pPr>
            <a:lvl2pPr lvl="1" rtl="0">
              <a:lnSpc>
                <a:spcPct val="80000"/>
              </a:lnSpc>
              <a:spcBef>
                <a:spcPts val="0"/>
              </a:spcBef>
              <a:spcAft>
                <a:spcPts val="0"/>
              </a:spcAft>
              <a:buSzPts val="2800"/>
              <a:buNone/>
              <a:defRPr/>
            </a:lvl2pPr>
            <a:lvl3pPr lvl="2" rtl="0">
              <a:lnSpc>
                <a:spcPct val="80000"/>
              </a:lnSpc>
              <a:spcBef>
                <a:spcPts val="0"/>
              </a:spcBef>
              <a:spcAft>
                <a:spcPts val="0"/>
              </a:spcAft>
              <a:buSzPts val="2800"/>
              <a:buNone/>
              <a:defRPr/>
            </a:lvl3pPr>
            <a:lvl4pPr lvl="3" rtl="0">
              <a:lnSpc>
                <a:spcPct val="80000"/>
              </a:lnSpc>
              <a:spcBef>
                <a:spcPts val="0"/>
              </a:spcBef>
              <a:spcAft>
                <a:spcPts val="0"/>
              </a:spcAft>
              <a:buSzPts val="2800"/>
              <a:buNone/>
              <a:defRPr/>
            </a:lvl4pPr>
            <a:lvl5pPr lvl="4" rtl="0">
              <a:lnSpc>
                <a:spcPct val="80000"/>
              </a:lnSpc>
              <a:spcBef>
                <a:spcPts val="0"/>
              </a:spcBef>
              <a:spcAft>
                <a:spcPts val="0"/>
              </a:spcAft>
              <a:buSzPts val="2800"/>
              <a:buNone/>
              <a:defRPr/>
            </a:lvl5pPr>
            <a:lvl6pPr lvl="5" rtl="0">
              <a:lnSpc>
                <a:spcPct val="80000"/>
              </a:lnSpc>
              <a:spcBef>
                <a:spcPts val="0"/>
              </a:spcBef>
              <a:spcAft>
                <a:spcPts val="0"/>
              </a:spcAft>
              <a:buSzPts val="2800"/>
              <a:buNone/>
              <a:defRPr/>
            </a:lvl6pPr>
            <a:lvl7pPr lvl="6" rtl="0">
              <a:lnSpc>
                <a:spcPct val="80000"/>
              </a:lnSpc>
              <a:spcBef>
                <a:spcPts val="0"/>
              </a:spcBef>
              <a:spcAft>
                <a:spcPts val="0"/>
              </a:spcAft>
              <a:buSzPts val="2800"/>
              <a:buNone/>
              <a:defRPr/>
            </a:lvl7pPr>
            <a:lvl8pPr lvl="7" rtl="0">
              <a:lnSpc>
                <a:spcPct val="80000"/>
              </a:lnSpc>
              <a:spcBef>
                <a:spcPts val="0"/>
              </a:spcBef>
              <a:spcAft>
                <a:spcPts val="0"/>
              </a:spcAft>
              <a:buSzPts val="2800"/>
              <a:buNone/>
              <a:defRPr/>
            </a:lvl8pPr>
            <a:lvl9pPr lvl="8" rtl="0">
              <a:lnSpc>
                <a:spcPct val="80000"/>
              </a:lnSpc>
              <a:spcBef>
                <a:spcPts val="0"/>
              </a:spcBef>
              <a:spcAft>
                <a:spcPts val="0"/>
              </a:spcAft>
              <a:buSzPts val="2800"/>
              <a:buNone/>
              <a:defRPr/>
            </a:lvl9pPr>
          </a:lstStyle>
          <a:p>
            <a:endParaRPr/>
          </a:p>
        </p:txBody>
      </p:sp>
      <p:sp>
        <p:nvSpPr>
          <p:cNvPr id="137" name="Google Shape;137;p21"/>
          <p:cNvSpPr txBox="1">
            <a:spLocks noGrp="1"/>
          </p:cNvSpPr>
          <p:nvPr>
            <p:ph type="title" idx="2"/>
          </p:nvPr>
        </p:nvSpPr>
        <p:spPr>
          <a:xfrm>
            <a:off x="1664325" y="1787225"/>
            <a:ext cx="1908900" cy="488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138" name="Google Shape;138;p21"/>
          <p:cNvSpPr txBox="1">
            <a:spLocks noGrp="1"/>
          </p:cNvSpPr>
          <p:nvPr>
            <p:ph type="subTitle" idx="1"/>
          </p:nvPr>
        </p:nvSpPr>
        <p:spPr>
          <a:xfrm>
            <a:off x="1664334" y="2148198"/>
            <a:ext cx="1908900" cy="676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2"/>
              </a:buClr>
              <a:buSzPts val="1400"/>
              <a:buNone/>
              <a:defRPr sz="1400">
                <a:solidFill>
                  <a:schemeClr val="dk2"/>
                </a:solidFill>
              </a:defRPr>
            </a:lvl1pPr>
            <a:lvl2pPr lvl="1" algn="ctr" rtl="0">
              <a:lnSpc>
                <a:spcPct val="100000"/>
              </a:lnSpc>
              <a:spcBef>
                <a:spcPts val="0"/>
              </a:spcBef>
              <a:spcAft>
                <a:spcPts val="0"/>
              </a:spcAft>
              <a:buClr>
                <a:schemeClr val="dk2"/>
              </a:buClr>
              <a:buSzPts val="1400"/>
              <a:buNone/>
              <a:defRPr>
                <a:solidFill>
                  <a:schemeClr val="dk2"/>
                </a:solidFill>
              </a:defRPr>
            </a:lvl2pPr>
            <a:lvl3pPr lvl="2" algn="ctr" rtl="0">
              <a:lnSpc>
                <a:spcPct val="100000"/>
              </a:lnSpc>
              <a:spcBef>
                <a:spcPts val="0"/>
              </a:spcBef>
              <a:spcAft>
                <a:spcPts val="0"/>
              </a:spcAft>
              <a:buClr>
                <a:schemeClr val="dk2"/>
              </a:buClr>
              <a:buSzPts val="1400"/>
              <a:buNone/>
              <a:defRPr>
                <a:solidFill>
                  <a:schemeClr val="dk2"/>
                </a:solidFill>
              </a:defRPr>
            </a:lvl3pPr>
            <a:lvl4pPr lvl="3" algn="ctr" rtl="0">
              <a:lnSpc>
                <a:spcPct val="100000"/>
              </a:lnSpc>
              <a:spcBef>
                <a:spcPts val="0"/>
              </a:spcBef>
              <a:spcAft>
                <a:spcPts val="0"/>
              </a:spcAft>
              <a:buClr>
                <a:schemeClr val="dk2"/>
              </a:buClr>
              <a:buSzPts val="1400"/>
              <a:buNone/>
              <a:defRPr>
                <a:solidFill>
                  <a:schemeClr val="dk2"/>
                </a:solidFill>
              </a:defRPr>
            </a:lvl4pPr>
            <a:lvl5pPr lvl="4" algn="ctr" rtl="0">
              <a:lnSpc>
                <a:spcPct val="100000"/>
              </a:lnSpc>
              <a:spcBef>
                <a:spcPts val="0"/>
              </a:spcBef>
              <a:spcAft>
                <a:spcPts val="0"/>
              </a:spcAft>
              <a:buClr>
                <a:schemeClr val="dk2"/>
              </a:buClr>
              <a:buSzPts val="1400"/>
              <a:buNone/>
              <a:defRPr>
                <a:solidFill>
                  <a:schemeClr val="dk2"/>
                </a:solidFill>
              </a:defRPr>
            </a:lvl5pPr>
            <a:lvl6pPr lvl="5" algn="ctr" rtl="0">
              <a:lnSpc>
                <a:spcPct val="100000"/>
              </a:lnSpc>
              <a:spcBef>
                <a:spcPts val="0"/>
              </a:spcBef>
              <a:spcAft>
                <a:spcPts val="0"/>
              </a:spcAft>
              <a:buClr>
                <a:schemeClr val="dk2"/>
              </a:buClr>
              <a:buSzPts val="1400"/>
              <a:buNone/>
              <a:defRPr>
                <a:solidFill>
                  <a:schemeClr val="dk2"/>
                </a:solidFill>
              </a:defRPr>
            </a:lvl6pPr>
            <a:lvl7pPr lvl="6" algn="ctr" rtl="0">
              <a:lnSpc>
                <a:spcPct val="100000"/>
              </a:lnSpc>
              <a:spcBef>
                <a:spcPts val="0"/>
              </a:spcBef>
              <a:spcAft>
                <a:spcPts val="0"/>
              </a:spcAft>
              <a:buClr>
                <a:schemeClr val="dk2"/>
              </a:buClr>
              <a:buSzPts val="1400"/>
              <a:buNone/>
              <a:defRPr>
                <a:solidFill>
                  <a:schemeClr val="dk2"/>
                </a:solidFill>
              </a:defRPr>
            </a:lvl7pPr>
            <a:lvl8pPr lvl="7" algn="ctr" rtl="0">
              <a:lnSpc>
                <a:spcPct val="100000"/>
              </a:lnSpc>
              <a:spcBef>
                <a:spcPts val="0"/>
              </a:spcBef>
              <a:spcAft>
                <a:spcPts val="0"/>
              </a:spcAft>
              <a:buClr>
                <a:schemeClr val="dk2"/>
              </a:buClr>
              <a:buSzPts val="1400"/>
              <a:buNone/>
              <a:defRPr>
                <a:solidFill>
                  <a:schemeClr val="dk2"/>
                </a:solidFill>
              </a:defRPr>
            </a:lvl8pPr>
            <a:lvl9pPr lvl="8" algn="ctr" rtl="0">
              <a:lnSpc>
                <a:spcPct val="100000"/>
              </a:lnSpc>
              <a:spcBef>
                <a:spcPts val="0"/>
              </a:spcBef>
              <a:spcAft>
                <a:spcPts val="0"/>
              </a:spcAft>
              <a:buClr>
                <a:schemeClr val="dk2"/>
              </a:buClr>
              <a:buSzPts val="1400"/>
              <a:buNone/>
              <a:defRPr>
                <a:solidFill>
                  <a:schemeClr val="dk2"/>
                </a:solidFill>
              </a:defRPr>
            </a:lvl9pPr>
          </a:lstStyle>
          <a:p>
            <a:endParaRPr/>
          </a:p>
        </p:txBody>
      </p:sp>
      <p:sp>
        <p:nvSpPr>
          <p:cNvPr id="139" name="Google Shape;139;p21"/>
          <p:cNvSpPr txBox="1">
            <a:spLocks noGrp="1"/>
          </p:cNvSpPr>
          <p:nvPr>
            <p:ph type="title" idx="3"/>
          </p:nvPr>
        </p:nvSpPr>
        <p:spPr>
          <a:xfrm>
            <a:off x="3817459" y="1787225"/>
            <a:ext cx="1908900" cy="488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140" name="Google Shape;140;p21"/>
          <p:cNvSpPr txBox="1">
            <a:spLocks noGrp="1"/>
          </p:cNvSpPr>
          <p:nvPr>
            <p:ph type="subTitle" idx="4"/>
          </p:nvPr>
        </p:nvSpPr>
        <p:spPr>
          <a:xfrm>
            <a:off x="3817468" y="2148198"/>
            <a:ext cx="1908900" cy="676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2"/>
              </a:buClr>
              <a:buSzPts val="1400"/>
              <a:buNone/>
              <a:defRPr sz="1400">
                <a:solidFill>
                  <a:schemeClr val="dk2"/>
                </a:solidFill>
              </a:defRPr>
            </a:lvl1pPr>
            <a:lvl2pPr lvl="1" algn="ctr" rtl="0">
              <a:lnSpc>
                <a:spcPct val="100000"/>
              </a:lnSpc>
              <a:spcBef>
                <a:spcPts val="0"/>
              </a:spcBef>
              <a:spcAft>
                <a:spcPts val="0"/>
              </a:spcAft>
              <a:buClr>
                <a:schemeClr val="dk2"/>
              </a:buClr>
              <a:buSzPts val="1400"/>
              <a:buNone/>
              <a:defRPr>
                <a:solidFill>
                  <a:schemeClr val="dk2"/>
                </a:solidFill>
              </a:defRPr>
            </a:lvl2pPr>
            <a:lvl3pPr lvl="2" algn="ctr" rtl="0">
              <a:lnSpc>
                <a:spcPct val="100000"/>
              </a:lnSpc>
              <a:spcBef>
                <a:spcPts val="0"/>
              </a:spcBef>
              <a:spcAft>
                <a:spcPts val="0"/>
              </a:spcAft>
              <a:buClr>
                <a:schemeClr val="dk2"/>
              </a:buClr>
              <a:buSzPts val="1400"/>
              <a:buNone/>
              <a:defRPr>
                <a:solidFill>
                  <a:schemeClr val="dk2"/>
                </a:solidFill>
              </a:defRPr>
            </a:lvl3pPr>
            <a:lvl4pPr lvl="3" algn="ctr" rtl="0">
              <a:lnSpc>
                <a:spcPct val="100000"/>
              </a:lnSpc>
              <a:spcBef>
                <a:spcPts val="0"/>
              </a:spcBef>
              <a:spcAft>
                <a:spcPts val="0"/>
              </a:spcAft>
              <a:buClr>
                <a:schemeClr val="dk2"/>
              </a:buClr>
              <a:buSzPts val="1400"/>
              <a:buNone/>
              <a:defRPr>
                <a:solidFill>
                  <a:schemeClr val="dk2"/>
                </a:solidFill>
              </a:defRPr>
            </a:lvl4pPr>
            <a:lvl5pPr lvl="4" algn="ctr" rtl="0">
              <a:lnSpc>
                <a:spcPct val="100000"/>
              </a:lnSpc>
              <a:spcBef>
                <a:spcPts val="0"/>
              </a:spcBef>
              <a:spcAft>
                <a:spcPts val="0"/>
              </a:spcAft>
              <a:buClr>
                <a:schemeClr val="dk2"/>
              </a:buClr>
              <a:buSzPts val="1400"/>
              <a:buNone/>
              <a:defRPr>
                <a:solidFill>
                  <a:schemeClr val="dk2"/>
                </a:solidFill>
              </a:defRPr>
            </a:lvl5pPr>
            <a:lvl6pPr lvl="5" algn="ctr" rtl="0">
              <a:lnSpc>
                <a:spcPct val="100000"/>
              </a:lnSpc>
              <a:spcBef>
                <a:spcPts val="0"/>
              </a:spcBef>
              <a:spcAft>
                <a:spcPts val="0"/>
              </a:spcAft>
              <a:buClr>
                <a:schemeClr val="dk2"/>
              </a:buClr>
              <a:buSzPts val="1400"/>
              <a:buNone/>
              <a:defRPr>
                <a:solidFill>
                  <a:schemeClr val="dk2"/>
                </a:solidFill>
              </a:defRPr>
            </a:lvl6pPr>
            <a:lvl7pPr lvl="6" algn="ctr" rtl="0">
              <a:lnSpc>
                <a:spcPct val="100000"/>
              </a:lnSpc>
              <a:spcBef>
                <a:spcPts val="0"/>
              </a:spcBef>
              <a:spcAft>
                <a:spcPts val="0"/>
              </a:spcAft>
              <a:buClr>
                <a:schemeClr val="dk2"/>
              </a:buClr>
              <a:buSzPts val="1400"/>
              <a:buNone/>
              <a:defRPr>
                <a:solidFill>
                  <a:schemeClr val="dk2"/>
                </a:solidFill>
              </a:defRPr>
            </a:lvl7pPr>
            <a:lvl8pPr lvl="7" algn="ctr" rtl="0">
              <a:lnSpc>
                <a:spcPct val="100000"/>
              </a:lnSpc>
              <a:spcBef>
                <a:spcPts val="0"/>
              </a:spcBef>
              <a:spcAft>
                <a:spcPts val="0"/>
              </a:spcAft>
              <a:buClr>
                <a:schemeClr val="dk2"/>
              </a:buClr>
              <a:buSzPts val="1400"/>
              <a:buNone/>
              <a:defRPr>
                <a:solidFill>
                  <a:schemeClr val="dk2"/>
                </a:solidFill>
              </a:defRPr>
            </a:lvl8pPr>
            <a:lvl9pPr lvl="8" algn="ctr" rtl="0">
              <a:lnSpc>
                <a:spcPct val="100000"/>
              </a:lnSpc>
              <a:spcBef>
                <a:spcPts val="0"/>
              </a:spcBef>
              <a:spcAft>
                <a:spcPts val="0"/>
              </a:spcAft>
              <a:buClr>
                <a:schemeClr val="dk2"/>
              </a:buClr>
              <a:buSzPts val="1400"/>
              <a:buNone/>
              <a:defRPr>
                <a:solidFill>
                  <a:schemeClr val="dk2"/>
                </a:solidFill>
              </a:defRPr>
            </a:lvl9pPr>
          </a:lstStyle>
          <a:p>
            <a:endParaRPr/>
          </a:p>
        </p:txBody>
      </p:sp>
      <p:sp>
        <p:nvSpPr>
          <p:cNvPr id="141" name="Google Shape;141;p21"/>
          <p:cNvSpPr txBox="1">
            <a:spLocks noGrp="1"/>
          </p:cNvSpPr>
          <p:nvPr>
            <p:ph type="title" idx="5"/>
          </p:nvPr>
        </p:nvSpPr>
        <p:spPr>
          <a:xfrm>
            <a:off x="5970592" y="1787225"/>
            <a:ext cx="1908900" cy="488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142" name="Google Shape;142;p21"/>
          <p:cNvSpPr txBox="1">
            <a:spLocks noGrp="1"/>
          </p:cNvSpPr>
          <p:nvPr>
            <p:ph type="subTitle" idx="6"/>
          </p:nvPr>
        </p:nvSpPr>
        <p:spPr>
          <a:xfrm>
            <a:off x="5970602" y="2148198"/>
            <a:ext cx="1908900" cy="676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2"/>
              </a:buClr>
              <a:buSzPts val="1400"/>
              <a:buNone/>
              <a:defRPr sz="1400">
                <a:solidFill>
                  <a:schemeClr val="dk2"/>
                </a:solidFill>
              </a:defRPr>
            </a:lvl1pPr>
            <a:lvl2pPr lvl="1" algn="ctr" rtl="0">
              <a:lnSpc>
                <a:spcPct val="100000"/>
              </a:lnSpc>
              <a:spcBef>
                <a:spcPts val="0"/>
              </a:spcBef>
              <a:spcAft>
                <a:spcPts val="0"/>
              </a:spcAft>
              <a:buClr>
                <a:schemeClr val="dk2"/>
              </a:buClr>
              <a:buSzPts val="1400"/>
              <a:buNone/>
              <a:defRPr>
                <a:solidFill>
                  <a:schemeClr val="dk2"/>
                </a:solidFill>
              </a:defRPr>
            </a:lvl2pPr>
            <a:lvl3pPr lvl="2" algn="ctr" rtl="0">
              <a:lnSpc>
                <a:spcPct val="100000"/>
              </a:lnSpc>
              <a:spcBef>
                <a:spcPts val="0"/>
              </a:spcBef>
              <a:spcAft>
                <a:spcPts val="0"/>
              </a:spcAft>
              <a:buClr>
                <a:schemeClr val="dk2"/>
              </a:buClr>
              <a:buSzPts val="1400"/>
              <a:buNone/>
              <a:defRPr>
                <a:solidFill>
                  <a:schemeClr val="dk2"/>
                </a:solidFill>
              </a:defRPr>
            </a:lvl3pPr>
            <a:lvl4pPr lvl="3" algn="ctr" rtl="0">
              <a:lnSpc>
                <a:spcPct val="100000"/>
              </a:lnSpc>
              <a:spcBef>
                <a:spcPts val="0"/>
              </a:spcBef>
              <a:spcAft>
                <a:spcPts val="0"/>
              </a:spcAft>
              <a:buClr>
                <a:schemeClr val="dk2"/>
              </a:buClr>
              <a:buSzPts val="1400"/>
              <a:buNone/>
              <a:defRPr>
                <a:solidFill>
                  <a:schemeClr val="dk2"/>
                </a:solidFill>
              </a:defRPr>
            </a:lvl4pPr>
            <a:lvl5pPr lvl="4" algn="ctr" rtl="0">
              <a:lnSpc>
                <a:spcPct val="100000"/>
              </a:lnSpc>
              <a:spcBef>
                <a:spcPts val="0"/>
              </a:spcBef>
              <a:spcAft>
                <a:spcPts val="0"/>
              </a:spcAft>
              <a:buClr>
                <a:schemeClr val="dk2"/>
              </a:buClr>
              <a:buSzPts val="1400"/>
              <a:buNone/>
              <a:defRPr>
                <a:solidFill>
                  <a:schemeClr val="dk2"/>
                </a:solidFill>
              </a:defRPr>
            </a:lvl5pPr>
            <a:lvl6pPr lvl="5" algn="ctr" rtl="0">
              <a:lnSpc>
                <a:spcPct val="100000"/>
              </a:lnSpc>
              <a:spcBef>
                <a:spcPts val="0"/>
              </a:spcBef>
              <a:spcAft>
                <a:spcPts val="0"/>
              </a:spcAft>
              <a:buClr>
                <a:schemeClr val="dk2"/>
              </a:buClr>
              <a:buSzPts val="1400"/>
              <a:buNone/>
              <a:defRPr>
                <a:solidFill>
                  <a:schemeClr val="dk2"/>
                </a:solidFill>
              </a:defRPr>
            </a:lvl6pPr>
            <a:lvl7pPr lvl="6" algn="ctr" rtl="0">
              <a:lnSpc>
                <a:spcPct val="100000"/>
              </a:lnSpc>
              <a:spcBef>
                <a:spcPts val="0"/>
              </a:spcBef>
              <a:spcAft>
                <a:spcPts val="0"/>
              </a:spcAft>
              <a:buClr>
                <a:schemeClr val="dk2"/>
              </a:buClr>
              <a:buSzPts val="1400"/>
              <a:buNone/>
              <a:defRPr>
                <a:solidFill>
                  <a:schemeClr val="dk2"/>
                </a:solidFill>
              </a:defRPr>
            </a:lvl7pPr>
            <a:lvl8pPr lvl="7" algn="ctr" rtl="0">
              <a:lnSpc>
                <a:spcPct val="100000"/>
              </a:lnSpc>
              <a:spcBef>
                <a:spcPts val="0"/>
              </a:spcBef>
              <a:spcAft>
                <a:spcPts val="0"/>
              </a:spcAft>
              <a:buClr>
                <a:schemeClr val="dk2"/>
              </a:buClr>
              <a:buSzPts val="1400"/>
              <a:buNone/>
              <a:defRPr>
                <a:solidFill>
                  <a:schemeClr val="dk2"/>
                </a:solidFill>
              </a:defRPr>
            </a:lvl8pPr>
            <a:lvl9pPr lvl="8" algn="ctr" rtl="0">
              <a:lnSpc>
                <a:spcPct val="100000"/>
              </a:lnSpc>
              <a:spcBef>
                <a:spcPts val="0"/>
              </a:spcBef>
              <a:spcAft>
                <a:spcPts val="0"/>
              </a:spcAft>
              <a:buClr>
                <a:schemeClr val="dk2"/>
              </a:buClr>
              <a:buSzPts val="1400"/>
              <a:buNone/>
              <a:defRPr>
                <a:solidFill>
                  <a:schemeClr val="dk2"/>
                </a:solidFill>
              </a:defRPr>
            </a:lvl9pPr>
          </a:lstStyle>
          <a:p>
            <a:endParaRPr/>
          </a:p>
        </p:txBody>
      </p:sp>
      <p:sp>
        <p:nvSpPr>
          <p:cNvPr id="143" name="Google Shape;143;p21"/>
          <p:cNvSpPr txBox="1">
            <a:spLocks noGrp="1"/>
          </p:cNvSpPr>
          <p:nvPr>
            <p:ph type="title" idx="7"/>
          </p:nvPr>
        </p:nvSpPr>
        <p:spPr>
          <a:xfrm>
            <a:off x="1664325" y="3201025"/>
            <a:ext cx="1908900" cy="488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144" name="Google Shape;144;p21"/>
          <p:cNvSpPr txBox="1">
            <a:spLocks noGrp="1"/>
          </p:cNvSpPr>
          <p:nvPr>
            <p:ph type="subTitle" idx="8"/>
          </p:nvPr>
        </p:nvSpPr>
        <p:spPr>
          <a:xfrm>
            <a:off x="1664334" y="3561998"/>
            <a:ext cx="1908900" cy="676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2"/>
              </a:buClr>
              <a:buSzPts val="1400"/>
              <a:buNone/>
              <a:defRPr sz="1400">
                <a:solidFill>
                  <a:schemeClr val="dk2"/>
                </a:solidFill>
              </a:defRPr>
            </a:lvl1pPr>
            <a:lvl2pPr lvl="1" algn="ctr" rtl="0">
              <a:lnSpc>
                <a:spcPct val="100000"/>
              </a:lnSpc>
              <a:spcBef>
                <a:spcPts val="0"/>
              </a:spcBef>
              <a:spcAft>
                <a:spcPts val="0"/>
              </a:spcAft>
              <a:buClr>
                <a:schemeClr val="dk2"/>
              </a:buClr>
              <a:buSzPts val="1400"/>
              <a:buNone/>
              <a:defRPr>
                <a:solidFill>
                  <a:schemeClr val="dk2"/>
                </a:solidFill>
              </a:defRPr>
            </a:lvl2pPr>
            <a:lvl3pPr lvl="2" algn="ctr" rtl="0">
              <a:lnSpc>
                <a:spcPct val="100000"/>
              </a:lnSpc>
              <a:spcBef>
                <a:spcPts val="0"/>
              </a:spcBef>
              <a:spcAft>
                <a:spcPts val="0"/>
              </a:spcAft>
              <a:buClr>
                <a:schemeClr val="dk2"/>
              </a:buClr>
              <a:buSzPts val="1400"/>
              <a:buNone/>
              <a:defRPr>
                <a:solidFill>
                  <a:schemeClr val="dk2"/>
                </a:solidFill>
              </a:defRPr>
            </a:lvl3pPr>
            <a:lvl4pPr lvl="3" algn="ctr" rtl="0">
              <a:lnSpc>
                <a:spcPct val="100000"/>
              </a:lnSpc>
              <a:spcBef>
                <a:spcPts val="0"/>
              </a:spcBef>
              <a:spcAft>
                <a:spcPts val="0"/>
              </a:spcAft>
              <a:buClr>
                <a:schemeClr val="dk2"/>
              </a:buClr>
              <a:buSzPts val="1400"/>
              <a:buNone/>
              <a:defRPr>
                <a:solidFill>
                  <a:schemeClr val="dk2"/>
                </a:solidFill>
              </a:defRPr>
            </a:lvl4pPr>
            <a:lvl5pPr lvl="4" algn="ctr" rtl="0">
              <a:lnSpc>
                <a:spcPct val="100000"/>
              </a:lnSpc>
              <a:spcBef>
                <a:spcPts val="0"/>
              </a:spcBef>
              <a:spcAft>
                <a:spcPts val="0"/>
              </a:spcAft>
              <a:buClr>
                <a:schemeClr val="dk2"/>
              </a:buClr>
              <a:buSzPts val="1400"/>
              <a:buNone/>
              <a:defRPr>
                <a:solidFill>
                  <a:schemeClr val="dk2"/>
                </a:solidFill>
              </a:defRPr>
            </a:lvl5pPr>
            <a:lvl6pPr lvl="5" algn="ctr" rtl="0">
              <a:lnSpc>
                <a:spcPct val="100000"/>
              </a:lnSpc>
              <a:spcBef>
                <a:spcPts val="0"/>
              </a:spcBef>
              <a:spcAft>
                <a:spcPts val="0"/>
              </a:spcAft>
              <a:buClr>
                <a:schemeClr val="dk2"/>
              </a:buClr>
              <a:buSzPts val="1400"/>
              <a:buNone/>
              <a:defRPr>
                <a:solidFill>
                  <a:schemeClr val="dk2"/>
                </a:solidFill>
              </a:defRPr>
            </a:lvl6pPr>
            <a:lvl7pPr lvl="6" algn="ctr" rtl="0">
              <a:lnSpc>
                <a:spcPct val="100000"/>
              </a:lnSpc>
              <a:spcBef>
                <a:spcPts val="0"/>
              </a:spcBef>
              <a:spcAft>
                <a:spcPts val="0"/>
              </a:spcAft>
              <a:buClr>
                <a:schemeClr val="dk2"/>
              </a:buClr>
              <a:buSzPts val="1400"/>
              <a:buNone/>
              <a:defRPr>
                <a:solidFill>
                  <a:schemeClr val="dk2"/>
                </a:solidFill>
              </a:defRPr>
            </a:lvl7pPr>
            <a:lvl8pPr lvl="7" algn="ctr" rtl="0">
              <a:lnSpc>
                <a:spcPct val="100000"/>
              </a:lnSpc>
              <a:spcBef>
                <a:spcPts val="0"/>
              </a:spcBef>
              <a:spcAft>
                <a:spcPts val="0"/>
              </a:spcAft>
              <a:buClr>
                <a:schemeClr val="dk2"/>
              </a:buClr>
              <a:buSzPts val="1400"/>
              <a:buNone/>
              <a:defRPr>
                <a:solidFill>
                  <a:schemeClr val="dk2"/>
                </a:solidFill>
              </a:defRPr>
            </a:lvl8pPr>
            <a:lvl9pPr lvl="8" algn="ctr" rtl="0">
              <a:lnSpc>
                <a:spcPct val="100000"/>
              </a:lnSpc>
              <a:spcBef>
                <a:spcPts val="0"/>
              </a:spcBef>
              <a:spcAft>
                <a:spcPts val="0"/>
              </a:spcAft>
              <a:buClr>
                <a:schemeClr val="dk2"/>
              </a:buClr>
              <a:buSzPts val="1400"/>
              <a:buNone/>
              <a:defRPr>
                <a:solidFill>
                  <a:schemeClr val="dk2"/>
                </a:solidFill>
              </a:defRPr>
            </a:lvl9pPr>
          </a:lstStyle>
          <a:p>
            <a:endParaRPr/>
          </a:p>
        </p:txBody>
      </p:sp>
      <p:sp>
        <p:nvSpPr>
          <p:cNvPr id="145" name="Google Shape;145;p21"/>
          <p:cNvSpPr txBox="1">
            <a:spLocks noGrp="1"/>
          </p:cNvSpPr>
          <p:nvPr>
            <p:ph type="title" idx="9"/>
          </p:nvPr>
        </p:nvSpPr>
        <p:spPr>
          <a:xfrm>
            <a:off x="3817459" y="3201025"/>
            <a:ext cx="1908900" cy="488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146" name="Google Shape;146;p21"/>
          <p:cNvSpPr txBox="1">
            <a:spLocks noGrp="1"/>
          </p:cNvSpPr>
          <p:nvPr>
            <p:ph type="subTitle" idx="13"/>
          </p:nvPr>
        </p:nvSpPr>
        <p:spPr>
          <a:xfrm>
            <a:off x="3817468" y="3561998"/>
            <a:ext cx="1908900" cy="676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2"/>
              </a:buClr>
              <a:buSzPts val="1400"/>
              <a:buNone/>
              <a:defRPr sz="1400">
                <a:solidFill>
                  <a:schemeClr val="dk2"/>
                </a:solidFill>
              </a:defRPr>
            </a:lvl1pPr>
            <a:lvl2pPr lvl="1" algn="ctr" rtl="0">
              <a:lnSpc>
                <a:spcPct val="100000"/>
              </a:lnSpc>
              <a:spcBef>
                <a:spcPts val="0"/>
              </a:spcBef>
              <a:spcAft>
                <a:spcPts val="0"/>
              </a:spcAft>
              <a:buClr>
                <a:schemeClr val="dk2"/>
              </a:buClr>
              <a:buSzPts val="1400"/>
              <a:buNone/>
              <a:defRPr>
                <a:solidFill>
                  <a:schemeClr val="dk2"/>
                </a:solidFill>
              </a:defRPr>
            </a:lvl2pPr>
            <a:lvl3pPr lvl="2" algn="ctr" rtl="0">
              <a:lnSpc>
                <a:spcPct val="100000"/>
              </a:lnSpc>
              <a:spcBef>
                <a:spcPts val="0"/>
              </a:spcBef>
              <a:spcAft>
                <a:spcPts val="0"/>
              </a:spcAft>
              <a:buClr>
                <a:schemeClr val="dk2"/>
              </a:buClr>
              <a:buSzPts val="1400"/>
              <a:buNone/>
              <a:defRPr>
                <a:solidFill>
                  <a:schemeClr val="dk2"/>
                </a:solidFill>
              </a:defRPr>
            </a:lvl3pPr>
            <a:lvl4pPr lvl="3" algn="ctr" rtl="0">
              <a:lnSpc>
                <a:spcPct val="100000"/>
              </a:lnSpc>
              <a:spcBef>
                <a:spcPts val="0"/>
              </a:spcBef>
              <a:spcAft>
                <a:spcPts val="0"/>
              </a:spcAft>
              <a:buClr>
                <a:schemeClr val="dk2"/>
              </a:buClr>
              <a:buSzPts val="1400"/>
              <a:buNone/>
              <a:defRPr>
                <a:solidFill>
                  <a:schemeClr val="dk2"/>
                </a:solidFill>
              </a:defRPr>
            </a:lvl4pPr>
            <a:lvl5pPr lvl="4" algn="ctr" rtl="0">
              <a:lnSpc>
                <a:spcPct val="100000"/>
              </a:lnSpc>
              <a:spcBef>
                <a:spcPts val="0"/>
              </a:spcBef>
              <a:spcAft>
                <a:spcPts val="0"/>
              </a:spcAft>
              <a:buClr>
                <a:schemeClr val="dk2"/>
              </a:buClr>
              <a:buSzPts val="1400"/>
              <a:buNone/>
              <a:defRPr>
                <a:solidFill>
                  <a:schemeClr val="dk2"/>
                </a:solidFill>
              </a:defRPr>
            </a:lvl5pPr>
            <a:lvl6pPr lvl="5" algn="ctr" rtl="0">
              <a:lnSpc>
                <a:spcPct val="100000"/>
              </a:lnSpc>
              <a:spcBef>
                <a:spcPts val="0"/>
              </a:spcBef>
              <a:spcAft>
                <a:spcPts val="0"/>
              </a:spcAft>
              <a:buClr>
                <a:schemeClr val="dk2"/>
              </a:buClr>
              <a:buSzPts val="1400"/>
              <a:buNone/>
              <a:defRPr>
                <a:solidFill>
                  <a:schemeClr val="dk2"/>
                </a:solidFill>
              </a:defRPr>
            </a:lvl6pPr>
            <a:lvl7pPr lvl="6" algn="ctr" rtl="0">
              <a:lnSpc>
                <a:spcPct val="100000"/>
              </a:lnSpc>
              <a:spcBef>
                <a:spcPts val="0"/>
              </a:spcBef>
              <a:spcAft>
                <a:spcPts val="0"/>
              </a:spcAft>
              <a:buClr>
                <a:schemeClr val="dk2"/>
              </a:buClr>
              <a:buSzPts val="1400"/>
              <a:buNone/>
              <a:defRPr>
                <a:solidFill>
                  <a:schemeClr val="dk2"/>
                </a:solidFill>
              </a:defRPr>
            </a:lvl7pPr>
            <a:lvl8pPr lvl="7" algn="ctr" rtl="0">
              <a:lnSpc>
                <a:spcPct val="100000"/>
              </a:lnSpc>
              <a:spcBef>
                <a:spcPts val="0"/>
              </a:spcBef>
              <a:spcAft>
                <a:spcPts val="0"/>
              </a:spcAft>
              <a:buClr>
                <a:schemeClr val="dk2"/>
              </a:buClr>
              <a:buSzPts val="1400"/>
              <a:buNone/>
              <a:defRPr>
                <a:solidFill>
                  <a:schemeClr val="dk2"/>
                </a:solidFill>
              </a:defRPr>
            </a:lvl8pPr>
            <a:lvl9pPr lvl="8" algn="ctr" rtl="0">
              <a:lnSpc>
                <a:spcPct val="100000"/>
              </a:lnSpc>
              <a:spcBef>
                <a:spcPts val="0"/>
              </a:spcBef>
              <a:spcAft>
                <a:spcPts val="0"/>
              </a:spcAft>
              <a:buClr>
                <a:schemeClr val="dk2"/>
              </a:buClr>
              <a:buSzPts val="1400"/>
              <a:buNone/>
              <a:defRPr>
                <a:solidFill>
                  <a:schemeClr val="dk2"/>
                </a:solidFill>
              </a:defRPr>
            </a:lvl9pPr>
          </a:lstStyle>
          <a:p>
            <a:endParaRPr/>
          </a:p>
        </p:txBody>
      </p:sp>
      <p:sp>
        <p:nvSpPr>
          <p:cNvPr id="147" name="Google Shape;147;p21"/>
          <p:cNvSpPr txBox="1">
            <a:spLocks noGrp="1"/>
          </p:cNvSpPr>
          <p:nvPr>
            <p:ph type="title" idx="14"/>
          </p:nvPr>
        </p:nvSpPr>
        <p:spPr>
          <a:xfrm>
            <a:off x="5970592" y="3201025"/>
            <a:ext cx="1908900" cy="488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148" name="Google Shape;148;p21"/>
          <p:cNvSpPr txBox="1">
            <a:spLocks noGrp="1"/>
          </p:cNvSpPr>
          <p:nvPr>
            <p:ph type="subTitle" idx="15"/>
          </p:nvPr>
        </p:nvSpPr>
        <p:spPr>
          <a:xfrm>
            <a:off x="5970602" y="3561998"/>
            <a:ext cx="1908900" cy="676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2"/>
              </a:buClr>
              <a:buSzPts val="1400"/>
              <a:buNone/>
              <a:defRPr sz="1400">
                <a:solidFill>
                  <a:schemeClr val="dk2"/>
                </a:solidFill>
              </a:defRPr>
            </a:lvl1pPr>
            <a:lvl2pPr lvl="1" algn="ctr" rtl="0">
              <a:lnSpc>
                <a:spcPct val="100000"/>
              </a:lnSpc>
              <a:spcBef>
                <a:spcPts val="0"/>
              </a:spcBef>
              <a:spcAft>
                <a:spcPts val="0"/>
              </a:spcAft>
              <a:buClr>
                <a:schemeClr val="dk2"/>
              </a:buClr>
              <a:buSzPts val="1400"/>
              <a:buNone/>
              <a:defRPr>
                <a:solidFill>
                  <a:schemeClr val="dk2"/>
                </a:solidFill>
              </a:defRPr>
            </a:lvl2pPr>
            <a:lvl3pPr lvl="2" algn="ctr" rtl="0">
              <a:lnSpc>
                <a:spcPct val="100000"/>
              </a:lnSpc>
              <a:spcBef>
                <a:spcPts val="0"/>
              </a:spcBef>
              <a:spcAft>
                <a:spcPts val="0"/>
              </a:spcAft>
              <a:buClr>
                <a:schemeClr val="dk2"/>
              </a:buClr>
              <a:buSzPts val="1400"/>
              <a:buNone/>
              <a:defRPr>
                <a:solidFill>
                  <a:schemeClr val="dk2"/>
                </a:solidFill>
              </a:defRPr>
            </a:lvl3pPr>
            <a:lvl4pPr lvl="3" algn="ctr" rtl="0">
              <a:lnSpc>
                <a:spcPct val="100000"/>
              </a:lnSpc>
              <a:spcBef>
                <a:spcPts val="0"/>
              </a:spcBef>
              <a:spcAft>
                <a:spcPts val="0"/>
              </a:spcAft>
              <a:buClr>
                <a:schemeClr val="dk2"/>
              </a:buClr>
              <a:buSzPts val="1400"/>
              <a:buNone/>
              <a:defRPr>
                <a:solidFill>
                  <a:schemeClr val="dk2"/>
                </a:solidFill>
              </a:defRPr>
            </a:lvl4pPr>
            <a:lvl5pPr lvl="4" algn="ctr" rtl="0">
              <a:lnSpc>
                <a:spcPct val="100000"/>
              </a:lnSpc>
              <a:spcBef>
                <a:spcPts val="0"/>
              </a:spcBef>
              <a:spcAft>
                <a:spcPts val="0"/>
              </a:spcAft>
              <a:buClr>
                <a:schemeClr val="dk2"/>
              </a:buClr>
              <a:buSzPts val="1400"/>
              <a:buNone/>
              <a:defRPr>
                <a:solidFill>
                  <a:schemeClr val="dk2"/>
                </a:solidFill>
              </a:defRPr>
            </a:lvl5pPr>
            <a:lvl6pPr lvl="5" algn="ctr" rtl="0">
              <a:lnSpc>
                <a:spcPct val="100000"/>
              </a:lnSpc>
              <a:spcBef>
                <a:spcPts val="0"/>
              </a:spcBef>
              <a:spcAft>
                <a:spcPts val="0"/>
              </a:spcAft>
              <a:buClr>
                <a:schemeClr val="dk2"/>
              </a:buClr>
              <a:buSzPts val="1400"/>
              <a:buNone/>
              <a:defRPr>
                <a:solidFill>
                  <a:schemeClr val="dk2"/>
                </a:solidFill>
              </a:defRPr>
            </a:lvl6pPr>
            <a:lvl7pPr lvl="6" algn="ctr" rtl="0">
              <a:lnSpc>
                <a:spcPct val="100000"/>
              </a:lnSpc>
              <a:spcBef>
                <a:spcPts val="0"/>
              </a:spcBef>
              <a:spcAft>
                <a:spcPts val="0"/>
              </a:spcAft>
              <a:buClr>
                <a:schemeClr val="dk2"/>
              </a:buClr>
              <a:buSzPts val="1400"/>
              <a:buNone/>
              <a:defRPr>
                <a:solidFill>
                  <a:schemeClr val="dk2"/>
                </a:solidFill>
              </a:defRPr>
            </a:lvl7pPr>
            <a:lvl8pPr lvl="7" algn="ctr" rtl="0">
              <a:lnSpc>
                <a:spcPct val="100000"/>
              </a:lnSpc>
              <a:spcBef>
                <a:spcPts val="0"/>
              </a:spcBef>
              <a:spcAft>
                <a:spcPts val="0"/>
              </a:spcAft>
              <a:buClr>
                <a:schemeClr val="dk2"/>
              </a:buClr>
              <a:buSzPts val="1400"/>
              <a:buNone/>
              <a:defRPr>
                <a:solidFill>
                  <a:schemeClr val="dk2"/>
                </a:solidFill>
              </a:defRPr>
            </a:lvl8pPr>
            <a:lvl9pPr lvl="8" algn="ctr" rtl="0">
              <a:lnSpc>
                <a:spcPct val="100000"/>
              </a:lnSpc>
              <a:spcBef>
                <a:spcPts val="0"/>
              </a:spcBef>
              <a:spcAft>
                <a:spcPts val="0"/>
              </a:spcAft>
              <a:buClr>
                <a:schemeClr val="dk2"/>
              </a:buClr>
              <a:buSzPts val="1400"/>
              <a:buNone/>
              <a:defRPr>
                <a:solidFill>
                  <a:schemeClr val="dk2"/>
                </a:solidFil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p:cSld name="BLANK_1">
    <p:spTree>
      <p:nvGrpSpPr>
        <p:cNvPr id="1" name="Shape 157"/>
        <p:cNvGrpSpPr/>
        <p:nvPr/>
      </p:nvGrpSpPr>
      <p:grpSpPr>
        <a:xfrm>
          <a:off x="0" y="0"/>
          <a:ext cx="0" cy="0"/>
          <a:chOff x="0" y="0"/>
          <a:chExt cx="0" cy="0"/>
        </a:xfrm>
      </p:grpSpPr>
      <p:pic>
        <p:nvPicPr>
          <p:cNvPr id="158" name="Google Shape;158;p23"/>
          <p:cNvPicPr preferRelativeResize="0"/>
          <p:nvPr/>
        </p:nvPicPr>
        <p:blipFill rotWithShape="1">
          <a:blip r:embed="rId2">
            <a:alphaModFix amt="28000"/>
          </a:blip>
          <a:srcRect t="3044" b="39510"/>
          <a:stretch/>
        </p:blipFill>
        <p:spPr>
          <a:xfrm>
            <a:off x="-247650" y="-187450"/>
            <a:ext cx="9736454" cy="5520130"/>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1">
  <p:cSld name="CAPTION_ONLY_1_1">
    <p:spTree>
      <p:nvGrpSpPr>
        <p:cNvPr id="1" name="Shape 159"/>
        <p:cNvGrpSpPr/>
        <p:nvPr/>
      </p:nvGrpSpPr>
      <p:grpSpPr>
        <a:xfrm>
          <a:off x="0" y="0"/>
          <a:ext cx="0" cy="0"/>
          <a:chOff x="0" y="0"/>
          <a:chExt cx="0" cy="0"/>
        </a:xfrm>
      </p:grpSpPr>
      <p:pic>
        <p:nvPicPr>
          <p:cNvPr id="160" name="Google Shape;160;p24"/>
          <p:cNvPicPr preferRelativeResize="0"/>
          <p:nvPr/>
        </p:nvPicPr>
        <p:blipFill rotWithShape="1">
          <a:blip r:embed="rId2">
            <a:alphaModFix amt="28000"/>
          </a:blip>
          <a:srcRect t="3044" b="39510"/>
          <a:stretch/>
        </p:blipFill>
        <p:spPr>
          <a:xfrm>
            <a:off x="-247650" y="-187450"/>
            <a:ext cx="9736454" cy="5520130"/>
          </a:xfrm>
          <a:prstGeom prst="rect">
            <a:avLst/>
          </a:prstGeom>
          <a:noFill/>
          <a:ln>
            <a:noFill/>
          </a:ln>
        </p:spPr>
      </p:pic>
      <p:pic>
        <p:nvPicPr>
          <p:cNvPr id="161" name="Google Shape;161;p24"/>
          <p:cNvPicPr preferRelativeResize="0"/>
          <p:nvPr/>
        </p:nvPicPr>
        <p:blipFill>
          <a:blip r:embed="rId3">
            <a:alphaModFix/>
          </a:blip>
          <a:stretch>
            <a:fillRect/>
          </a:stretch>
        </p:blipFill>
        <p:spPr>
          <a:xfrm>
            <a:off x="255775" y="186275"/>
            <a:ext cx="8632448" cy="4770949"/>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2">
  <p:cSld name="SECTION_TITLE_AND_DESCRIPTION_1_1_3_1">
    <p:spTree>
      <p:nvGrpSpPr>
        <p:cNvPr id="1" name="Shape 162"/>
        <p:cNvGrpSpPr/>
        <p:nvPr/>
      </p:nvGrpSpPr>
      <p:grpSpPr>
        <a:xfrm>
          <a:off x="0" y="0"/>
          <a:ext cx="0" cy="0"/>
          <a:chOff x="0" y="0"/>
          <a:chExt cx="0" cy="0"/>
        </a:xfrm>
      </p:grpSpPr>
      <p:pic>
        <p:nvPicPr>
          <p:cNvPr id="163" name="Google Shape;163;p25"/>
          <p:cNvPicPr preferRelativeResize="0"/>
          <p:nvPr/>
        </p:nvPicPr>
        <p:blipFill rotWithShape="1">
          <a:blip r:embed="rId2">
            <a:alphaModFix amt="28000"/>
          </a:blip>
          <a:srcRect t="3044" b="39510"/>
          <a:stretch/>
        </p:blipFill>
        <p:spPr>
          <a:xfrm>
            <a:off x="-247650" y="-187450"/>
            <a:ext cx="9736454" cy="5520130"/>
          </a:xfrm>
          <a:prstGeom prst="rect">
            <a:avLst/>
          </a:prstGeom>
          <a:noFill/>
          <a:ln>
            <a:noFill/>
          </a:ln>
        </p:spPr>
      </p:pic>
      <p:pic>
        <p:nvPicPr>
          <p:cNvPr id="164" name="Google Shape;164;p25"/>
          <p:cNvPicPr preferRelativeResize="0"/>
          <p:nvPr/>
        </p:nvPicPr>
        <p:blipFill>
          <a:blip r:embed="rId3">
            <a:alphaModFix/>
          </a:blip>
          <a:stretch>
            <a:fillRect/>
          </a:stretch>
        </p:blipFill>
        <p:spPr>
          <a:xfrm>
            <a:off x="254425" y="201113"/>
            <a:ext cx="8635149" cy="4741275"/>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3">
  <p:cSld name="BIG_NUMBER_1_1_2">
    <p:spTree>
      <p:nvGrpSpPr>
        <p:cNvPr id="1" name="Shape 165"/>
        <p:cNvGrpSpPr/>
        <p:nvPr/>
      </p:nvGrpSpPr>
      <p:grpSpPr>
        <a:xfrm>
          <a:off x="0" y="0"/>
          <a:ext cx="0" cy="0"/>
          <a:chOff x="0" y="0"/>
          <a:chExt cx="0" cy="0"/>
        </a:xfrm>
      </p:grpSpPr>
      <p:pic>
        <p:nvPicPr>
          <p:cNvPr id="166" name="Google Shape;166;p26"/>
          <p:cNvPicPr preferRelativeResize="0"/>
          <p:nvPr/>
        </p:nvPicPr>
        <p:blipFill rotWithShape="1">
          <a:blip r:embed="rId2">
            <a:alphaModFix amt="28000"/>
          </a:blip>
          <a:srcRect t="3044" b="39510"/>
          <a:stretch/>
        </p:blipFill>
        <p:spPr>
          <a:xfrm>
            <a:off x="-247650" y="-187450"/>
            <a:ext cx="9736454" cy="5520130"/>
          </a:xfrm>
          <a:prstGeom prst="rect">
            <a:avLst/>
          </a:prstGeom>
          <a:noFill/>
          <a:ln>
            <a:noFill/>
          </a:ln>
        </p:spPr>
      </p:pic>
      <p:pic>
        <p:nvPicPr>
          <p:cNvPr id="167" name="Google Shape;167;p26"/>
          <p:cNvPicPr preferRelativeResize="0"/>
          <p:nvPr/>
        </p:nvPicPr>
        <p:blipFill rotWithShape="1">
          <a:blip r:embed="rId3">
            <a:alphaModFix/>
          </a:blip>
          <a:srcRect r="1545" b="6838"/>
          <a:stretch/>
        </p:blipFill>
        <p:spPr>
          <a:xfrm>
            <a:off x="384887" y="134900"/>
            <a:ext cx="8374226" cy="4873724"/>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54"/>
        <p:cNvGrpSpPr/>
        <p:nvPr/>
      </p:nvGrpSpPr>
      <p:grpSpPr>
        <a:xfrm>
          <a:off x="0" y="0"/>
          <a:ext cx="0" cy="0"/>
          <a:chOff x="0" y="0"/>
          <a:chExt cx="0" cy="0"/>
        </a:xfrm>
      </p:grpSpPr>
      <p:pic>
        <p:nvPicPr>
          <p:cNvPr id="55" name="Google Shape;55;p11"/>
          <p:cNvPicPr preferRelativeResize="0"/>
          <p:nvPr/>
        </p:nvPicPr>
        <p:blipFill rotWithShape="1">
          <a:blip r:embed="rId2">
            <a:alphaModFix amt="28000"/>
          </a:blip>
          <a:srcRect t="3044" b="39510"/>
          <a:stretch/>
        </p:blipFill>
        <p:spPr>
          <a:xfrm>
            <a:off x="-247650" y="-187450"/>
            <a:ext cx="9736454" cy="5520130"/>
          </a:xfrm>
          <a:prstGeom prst="rect">
            <a:avLst/>
          </a:prstGeom>
          <a:noFill/>
          <a:ln>
            <a:noFill/>
          </a:ln>
        </p:spPr>
      </p:pic>
      <p:pic>
        <p:nvPicPr>
          <p:cNvPr id="56" name="Google Shape;56;p11"/>
          <p:cNvPicPr preferRelativeResize="0"/>
          <p:nvPr/>
        </p:nvPicPr>
        <p:blipFill rotWithShape="1">
          <a:blip r:embed="rId3">
            <a:alphaModFix/>
          </a:blip>
          <a:srcRect t="16734" r="8892" b="18300"/>
          <a:stretch/>
        </p:blipFill>
        <p:spPr>
          <a:xfrm rot="-5400000">
            <a:off x="4748475" y="480657"/>
            <a:ext cx="2036850" cy="846042"/>
          </a:xfrm>
          <a:prstGeom prst="rect">
            <a:avLst/>
          </a:prstGeom>
          <a:noFill/>
          <a:ln>
            <a:noFill/>
          </a:ln>
        </p:spPr>
      </p:pic>
      <p:pic>
        <p:nvPicPr>
          <p:cNvPr id="57" name="Google Shape;57;p11"/>
          <p:cNvPicPr preferRelativeResize="0"/>
          <p:nvPr/>
        </p:nvPicPr>
        <p:blipFill rotWithShape="1">
          <a:blip r:embed="rId3">
            <a:alphaModFix/>
          </a:blip>
          <a:srcRect t="16734" r="8892" b="18300"/>
          <a:stretch/>
        </p:blipFill>
        <p:spPr>
          <a:xfrm rot="-5400000">
            <a:off x="5339025" y="595407"/>
            <a:ext cx="2036850" cy="846042"/>
          </a:xfrm>
          <a:prstGeom prst="rect">
            <a:avLst/>
          </a:prstGeom>
          <a:noFill/>
          <a:ln>
            <a:noFill/>
          </a:ln>
        </p:spPr>
      </p:pic>
      <p:pic>
        <p:nvPicPr>
          <p:cNvPr id="58" name="Google Shape;58;p11"/>
          <p:cNvPicPr preferRelativeResize="0"/>
          <p:nvPr/>
        </p:nvPicPr>
        <p:blipFill rotWithShape="1">
          <a:blip r:embed="rId4">
            <a:alphaModFix/>
          </a:blip>
          <a:srcRect b="7123"/>
          <a:stretch/>
        </p:blipFill>
        <p:spPr>
          <a:xfrm>
            <a:off x="1974100" y="324738"/>
            <a:ext cx="5195775" cy="4494025"/>
          </a:xfrm>
          <a:prstGeom prst="rect">
            <a:avLst/>
          </a:prstGeom>
          <a:noFill/>
          <a:ln>
            <a:noFill/>
          </a:ln>
        </p:spPr>
      </p:pic>
      <p:sp>
        <p:nvSpPr>
          <p:cNvPr id="59" name="Google Shape;59;p11"/>
          <p:cNvSpPr txBox="1">
            <a:spLocks noGrp="1"/>
          </p:cNvSpPr>
          <p:nvPr>
            <p:ph type="title" hasCustomPrompt="1"/>
          </p:nvPr>
        </p:nvSpPr>
        <p:spPr>
          <a:xfrm>
            <a:off x="2838275" y="1645347"/>
            <a:ext cx="4001700" cy="11370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dk2"/>
              </a:buClr>
              <a:buSzPts val="7200"/>
              <a:buNone/>
              <a:defRPr sz="7200" b="0">
                <a:solidFill>
                  <a:schemeClr val="dk2"/>
                </a:solidFill>
              </a:defRPr>
            </a:lvl1pPr>
            <a:lvl2pPr lvl="1" algn="ctr">
              <a:spcBef>
                <a:spcPts val="0"/>
              </a:spcBef>
              <a:spcAft>
                <a:spcPts val="0"/>
              </a:spcAft>
              <a:buSzPts val="7200"/>
              <a:buNone/>
              <a:defRPr sz="7200"/>
            </a:lvl2pPr>
            <a:lvl3pPr lvl="2" algn="ctr">
              <a:spcBef>
                <a:spcPts val="0"/>
              </a:spcBef>
              <a:spcAft>
                <a:spcPts val="0"/>
              </a:spcAft>
              <a:buSzPts val="7200"/>
              <a:buNone/>
              <a:defRPr sz="7200"/>
            </a:lvl3pPr>
            <a:lvl4pPr lvl="3" algn="ctr">
              <a:spcBef>
                <a:spcPts val="0"/>
              </a:spcBef>
              <a:spcAft>
                <a:spcPts val="0"/>
              </a:spcAft>
              <a:buSzPts val="7200"/>
              <a:buNone/>
              <a:defRPr sz="7200"/>
            </a:lvl4pPr>
            <a:lvl5pPr lvl="4" algn="ctr">
              <a:spcBef>
                <a:spcPts val="0"/>
              </a:spcBef>
              <a:spcAft>
                <a:spcPts val="0"/>
              </a:spcAft>
              <a:buSzPts val="7200"/>
              <a:buNone/>
              <a:defRPr sz="7200"/>
            </a:lvl5pPr>
            <a:lvl6pPr lvl="5" algn="ctr">
              <a:spcBef>
                <a:spcPts val="0"/>
              </a:spcBef>
              <a:spcAft>
                <a:spcPts val="0"/>
              </a:spcAft>
              <a:buSzPts val="7200"/>
              <a:buNone/>
              <a:defRPr sz="7200"/>
            </a:lvl6pPr>
            <a:lvl7pPr lvl="6" algn="ctr">
              <a:spcBef>
                <a:spcPts val="0"/>
              </a:spcBef>
              <a:spcAft>
                <a:spcPts val="0"/>
              </a:spcAft>
              <a:buSzPts val="7200"/>
              <a:buNone/>
              <a:defRPr sz="7200"/>
            </a:lvl7pPr>
            <a:lvl8pPr lvl="7" algn="ctr">
              <a:spcBef>
                <a:spcPts val="0"/>
              </a:spcBef>
              <a:spcAft>
                <a:spcPts val="0"/>
              </a:spcAft>
              <a:buSzPts val="7200"/>
              <a:buNone/>
              <a:defRPr sz="7200"/>
            </a:lvl8pPr>
            <a:lvl9pPr lvl="8" algn="ctr">
              <a:spcBef>
                <a:spcPts val="0"/>
              </a:spcBef>
              <a:spcAft>
                <a:spcPts val="0"/>
              </a:spcAft>
              <a:buSzPts val="7200"/>
              <a:buNone/>
              <a:defRPr sz="7200"/>
            </a:lvl9pPr>
          </a:lstStyle>
          <a:p>
            <a:r>
              <a:t>xx%</a:t>
            </a:r>
          </a:p>
        </p:txBody>
      </p:sp>
      <p:sp>
        <p:nvSpPr>
          <p:cNvPr id="60" name="Google Shape;60;p11"/>
          <p:cNvSpPr txBox="1">
            <a:spLocks noGrp="1"/>
          </p:cNvSpPr>
          <p:nvPr>
            <p:ph type="body" idx="1"/>
          </p:nvPr>
        </p:nvSpPr>
        <p:spPr>
          <a:xfrm>
            <a:off x="3335675" y="3062950"/>
            <a:ext cx="30069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Clr>
                <a:schemeClr val="dk2"/>
              </a:buClr>
              <a:buSzPts val="1800"/>
              <a:buChar char="●"/>
              <a:defRPr>
                <a:solidFill>
                  <a:schemeClr val="dk2"/>
                </a:solidFill>
              </a:defRPr>
            </a:lvl1pPr>
            <a:lvl2pPr marL="914400" lvl="1" indent="-342900" algn="ctr">
              <a:spcBef>
                <a:spcPts val="1600"/>
              </a:spcBef>
              <a:spcAft>
                <a:spcPts val="0"/>
              </a:spcAft>
              <a:buClr>
                <a:schemeClr val="dk2"/>
              </a:buClr>
              <a:buSzPts val="1800"/>
              <a:buChar char="○"/>
              <a:defRPr sz="1800">
                <a:solidFill>
                  <a:schemeClr val="dk2"/>
                </a:solidFill>
              </a:defRPr>
            </a:lvl2pPr>
            <a:lvl3pPr marL="1371600" lvl="2" indent="-342900" algn="ctr">
              <a:spcBef>
                <a:spcPts val="1600"/>
              </a:spcBef>
              <a:spcAft>
                <a:spcPts val="0"/>
              </a:spcAft>
              <a:buClr>
                <a:schemeClr val="dk2"/>
              </a:buClr>
              <a:buSzPts val="1800"/>
              <a:buChar char="■"/>
              <a:defRPr sz="1800">
                <a:solidFill>
                  <a:schemeClr val="dk2"/>
                </a:solidFill>
              </a:defRPr>
            </a:lvl3pPr>
            <a:lvl4pPr marL="1828800" lvl="3" indent="-342900" algn="ctr">
              <a:spcBef>
                <a:spcPts val="1600"/>
              </a:spcBef>
              <a:spcAft>
                <a:spcPts val="0"/>
              </a:spcAft>
              <a:buClr>
                <a:schemeClr val="dk2"/>
              </a:buClr>
              <a:buSzPts val="1800"/>
              <a:buChar char="●"/>
              <a:defRPr sz="1800">
                <a:solidFill>
                  <a:schemeClr val="dk2"/>
                </a:solidFill>
              </a:defRPr>
            </a:lvl4pPr>
            <a:lvl5pPr marL="2286000" lvl="4" indent="-342900" algn="ctr">
              <a:spcBef>
                <a:spcPts val="1600"/>
              </a:spcBef>
              <a:spcAft>
                <a:spcPts val="0"/>
              </a:spcAft>
              <a:buClr>
                <a:schemeClr val="dk2"/>
              </a:buClr>
              <a:buSzPts val="1800"/>
              <a:buChar char="○"/>
              <a:defRPr sz="1800">
                <a:solidFill>
                  <a:schemeClr val="dk2"/>
                </a:solidFill>
              </a:defRPr>
            </a:lvl5pPr>
            <a:lvl6pPr marL="2743200" lvl="5" indent="-342900" algn="ctr">
              <a:spcBef>
                <a:spcPts val="1600"/>
              </a:spcBef>
              <a:spcAft>
                <a:spcPts val="0"/>
              </a:spcAft>
              <a:buClr>
                <a:schemeClr val="dk2"/>
              </a:buClr>
              <a:buSzPts val="1800"/>
              <a:buChar char="■"/>
              <a:defRPr sz="1800">
                <a:solidFill>
                  <a:schemeClr val="dk2"/>
                </a:solidFill>
              </a:defRPr>
            </a:lvl6pPr>
            <a:lvl7pPr marL="3200400" lvl="6" indent="-342900" algn="ctr">
              <a:spcBef>
                <a:spcPts val="1600"/>
              </a:spcBef>
              <a:spcAft>
                <a:spcPts val="0"/>
              </a:spcAft>
              <a:buClr>
                <a:schemeClr val="dk2"/>
              </a:buClr>
              <a:buSzPts val="1800"/>
              <a:buChar char="●"/>
              <a:defRPr sz="1800">
                <a:solidFill>
                  <a:schemeClr val="dk2"/>
                </a:solidFill>
              </a:defRPr>
            </a:lvl7pPr>
            <a:lvl8pPr marL="3657600" lvl="7" indent="-342900" algn="ctr">
              <a:spcBef>
                <a:spcPts val="1600"/>
              </a:spcBef>
              <a:spcAft>
                <a:spcPts val="0"/>
              </a:spcAft>
              <a:buClr>
                <a:schemeClr val="dk2"/>
              </a:buClr>
              <a:buSzPts val="1800"/>
              <a:buChar char="○"/>
              <a:defRPr sz="1800">
                <a:solidFill>
                  <a:schemeClr val="dk2"/>
                </a:solidFill>
              </a:defRPr>
            </a:lvl8pPr>
            <a:lvl9pPr marL="4114800" lvl="8" indent="-342900" algn="ctr">
              <a:spcBef>
                <a:spcPts val="1600"/>
              </a:spcBef>
              <a:spcAft>
                <a:spcPts val="1600"/>
              </a:spcAft>
              <a:buClr>
                <a:schemeClr val="dk2"/>
              </a:buClr>
              <a:buSzPts val="1800"/>
              <a:buChar char="■"/>
              <a:defRPr sz="1800">
                <a:solidFill>
                  <a:schemeClr val="dk2"/>
                </a:solidFill>
              </a:defRPr>
            </a:lvl9pPr>
          </a:lstStyle>
          <a:p>
            <a:endParaRPr/>
          </a:p>
        </p:txBody>
      </p:sp>
    </p:spTree>
    <p:extLst>
      <p:ext uri="{BB962C8B-B14F-4D97-AF65-F5344CB8AC3E}">
        <p14:creationId xmlns:p14="http://schemas.microsoft.com/office/powerpoint/2010/main" val="19998922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
        <p:cNvGrpSpPr/>
        <p:nvPr/>
      </p:nvGrpSpPr>
      <p:grpSpPr>
        <a:xfrm>
          <a:off x="0" y="0"/>
          <a:ext cx="0" cy="0"/>
          <a:chOff x="0" y="0"/>
          <a:chExt cx="0" cy="0"/>
        </a:xfrm>
      </p:grpSpPr>
      <p:pic>
        <p:nvPicPr>
          <p:cNvPr id="16" name="Google Shape;16;p3"/>
          <p:cNvPicPr preferRelativeResize="0"/>
          <p:nvPr/>
        </p:nvPicPr>
        <p:blipFill rotWithShape="1">
          <a:blip r:embed="rId2">
            <a:alphaModFix amt="28000"/>
          </a:blip>
          <a:srcRect t="3044" b="39510"/>
          <a:stretch/>
        </p:blipFill>
        <p:spPr>
          <a:xfrm>
            <a:off x="-247650" y="-187450"/>
            <a:ext cx="9736454" cy="5520130"/>
          </a:xfrm>
          <a:prstGeom prst="rect">
            <a:avLst/>
          </a:prstGeom>
          <a:noFill/>
          <a:ln>
            <a:noFill/>
          </a:ln>
        </p:spPr>
      </p:pic>
      <p:pic>
        <p:nvPicPr>
          <p:cNvPr id="17" name="Google Shape;17;p3"/>
          <p:cNvPicPr preferRelativeResize="0"/>
          <p:nvPr/>
        </p:nvPicPr>
        <p:blipFill>
          <a:blip r:embed="rId3">
            <a:alphaModFix/>
          </a:blip>
          <a:stretch>
            <a:fillRect/>
          </a:stretch>
        </p:blipFill>
        <p:spPr>
          <a:xfrm>
            <a:off x="1874151" y="447699"/>
            <a:ext cx="5395700" cy="4248101"/>
          </a:xfrm>
          <a:prstGeom prst="rect">
            <a:avLst/>
          </a:prstGeom>
          <a:noFill/>
          <a:ln>
            <a:noFill/>
          </a:ln>
          <a:effectLst>
            <a:outerShdw blurRad="57150" dist="19050" dir="5400000" algn="bl" rotWithShape="0">
              <a:srgbClr val="000000">
                <a:alpha val="50000"/>
              </a:srgbClr>
            </a:outerShdw>
          </a:effectLst>
        </p:spPr>
      </p:pic>
      <p:sp>
        <p:nvSpPr>
          <p:cNvPr id="18" name="Google Shape;18;p3"/>
          <p:cNvSpPr txBox="1">
            <a:spLocks noGrp="1"/>
          </p:cNvSpPr>
          <p:nvPr>
            <p:ph type="title"/>
          </p:nvPr>
        </p:nvSpPr>
        <p:spPr>
          <a:xfrm>
            <a:off x="2673000" y="2550900"/>
            <a:ext cx="3798000" cy="815700"/>
          </a:xfrm>
          <a:prstGeom prst="rect">
            <a:avLst/>
          </a:prstGeom>
        </p:spPr>
        <p:txBody>
          <a:bodyPr spcFirstLastPara="1" wrap="square" lIns="91425" tIns="91425" rIns="91425" bIns="91425" anchor="t" anchorCtr="0">
            <a:noAutofit/>
          </a:bodyPr>
          <a:lstStyle>
            <a:lvl1pPr lvl="0" algn="ctr">
              <a:spcBef>
                <a:spcPts val="0"/>
              </a:spcBef>
              <a:spcAft>
                <a:spcPts val="0"/>
              </a:spcAft>
              <a:buSzPts val="4000"/>
              <a:buNone/>
              <a:defRPr sz="4000"/>
            </a:lvl1pPr>
            <a:lvl2pPr lvl="1" algn="ctr">
              <a:spcBef>
                <a:spcPts val="0"/>
              </a:spcBef>
              <a:spcAft>
                <a:spcPts val="0"/>
              </a:spcAft>
              <a:buSzPts val="4000"/>
              <a:buNone/>
              <a:defRPr sz="4000"/>
            </a:lvl2pPr>
            <a:lvl3pPr lvl="2" algn="ctr">
              <a:spcBef>
                <a:spcPts val="0"/>
              </a:spcBef>
              <a:spcAft>
                <a:spcPts val="0"/>
              </a:spcAft>
              <a:buSzPts val="4000"/>
              <a:buNone/>
              <a:defRPr sz="4000"/>
            </a:lvl3pPr>
            <a:lvl4pPr lvl="3" algn="ctr">
              <a:spcBef>
                <a:spcPts val="0"/>
              </a:spcBef>
              <a:spcAft>
                <a:spcPts val="0"/>
              </a:spcAft>
              <a:buSzPts val="4000"/>
              <a:buNone/>
              <a:defRPr sz="4000"/>
            </a:lvl4pPr>
            <a:lvl5pPr lvl="4" algn="ctr">
              <a:spcBef>
                <a:spcPts val="0"/>
              </a:spcBef>
              <a:spcAft>
                <a:spcPts val="0"/>
              </a:spcAft>
              <a:buSzPts val="4000"/>
              <a:buNone/>
              <a:defRPr sz="4000"/>
            </a:lvl5pPr>
            <a:lvl6pPr lvl="5" algn="ctr">
              <a:spcBef>
                <a:spcPts val="0"/>
              </a:spcBef>
              <a:spcAft>
                <a:spcPts val="0"/>
              </a:spcAft>
              <a:buSzPts val="4000"/>
              <a:buNone/>
              <a:defRPr sz="4000"/>
            </a:lvl6pPr>
            <a:lvl7pPr lvl="6" algn="ctr">
              <a:spcBef>
                <a:spcPts val="0"/>
              </a:spcBef>
              <a:spcAft>
                <a:spcPts val="0"/>
              </a:spcAft>
              <a:buSzPts val="4000"/>
              <a:buNone/>
              <a:defRPr sz="4000"/>
            </a:lvl7pPr>
            <a:lvl8pPr lvl="7" algn="ctr">
              <a:spcBef>
                <a:spcPts val="0"/>
              </a:spcBef>
              <a:spcAft>
                <a:spcPts val="0"/>
              </a:spcAft>
              <a:buSzPts val="4000"/>
              <a:buNone/>
              <a:defRPr sz="4000"/>
            </a:lvl8pPr>
            <a:lvl9pPr lvl="8" algn="ctr">
              <a:spcBef>
                <a:spcPts val="0"/>
              </a:spcBef>
              <a:spcAft>
                <a:spcPts val="0"/>
              </a:spcAft>
              <a:buSzPts val="4000"/>
              <a:buNone/>
              <a:defRPr sz="4000"/>
            </a:lvl9pPr>
          </a:lstStyle>
          <a:p>
            <a:endParaRPr/>
          </a:p>
        </p:txBody>
      </p:sp>
      <p:sp>
        <p:nvSpPr>
          <p:cNvPr id="19" name="Google Shape;19;p3"/>
          <p:cNvSpPr txBox="1">
            <a:spLocks noGrp="1"/>
          </p:cNvSpPr>
          <p:nvPr>
            <p:ph type="subTitle" idx="1"/>
          </p:nvPr>
        </p:nvSpPr>
        <p:spPr>
          <a:xfrm>
            <a:off x="2937741" y="3307350"/>
            <a:ext cx="3268500" cy="792600"/>
          </a:xfrm>
          <a:prstGeom prst="rect">
            <a:avLst/>
          </a:prstGeom>
        </p:spPr>
        <p:txBody>
          <a:bodyPr spcFirstLastPara="1" wrap="square" lIns="91425" tIns="91425" rIns="91425" bIns="91425" anchor="t" anchorCtr="0">
            <a:noAutofit/>
          </a:bodyPr>
          <a:lstStyle>
            <a:lvl1pPr lvl="0" algn="ctr" rtl="0">
              <a:lnSpc>
                <a:spcPct val="90000"/>
              </a:lnSpc>
              <a:spcBef>
                <a:spcPts val="0"/>
              </a:spcBef>
              <a:spcAft>
                <a:spcPts val="0"/>
              </a:spcAft>
              <a:buClr>
                <a:schemeClr val="dk2"/>
              </a:buClr>
              <a:buSzPts val="1600"/>
              <a:buNone/>
              <a:defRPr sz="1600">
                <a:solidFill>
                  <a:schemeClr val="dk2"/>
                </a:solidFill>
              </a:defRPr>
            </a:lvl1pPr>
            <a:lvl2pPr lvl="1" algn="ctr" rtl="0">
              <a:lnSpc>
                <a:spcPct val="90000"/>
              </a:lnSpc>
              <a:spcBef>
                <a:spcPts val="0"/>
              </a:spcBef>
              <a:spcAft>
                <a:spcPts val="0"/>
              </a:spcAft>
              <a:buClr>
                <a:srgbClr val="0B5394"/>
              </a:buClr>
              <a:buSzPts val="1800"/>
              <a:buFont typeface="Coming Soon"/>
              <a:buNone/>
              <a:defRPr sz="1800" b="1">
                <a:solidFill>
                  <a:srgbClr val="0B5394"/>
                </a:solidFill>
                <a:latin typeface="Coming Soon"/>
                <a:ea typeface="Coming Soon"/>
                <a:cs typeface="Coming Soon"/>
                <a:sym typeface="Coming Soon"/>
              </a:defRPr>
            </a:lvl2pPr>
            <a:lvl3pPr lvl="2" algn="ctr" rtl="0">
              <a:lnSpc>
                <a:spcPct val="90000"/>
              </a:lnSpc>
              <a:spcBef>
                <a:spcPts val="0"/>
              </a:spcBef>
              <a:spcAft>
                <a:spcPts val="0"/>
              </a:spcAft>
              <a:buClr>
                <a:srgbClr val="0B5394"/>
              </a:buClr>
              <a:buSzPts val="1800"/>
              <a:buFont typeface="Coming Soon"/>
              <a:buNone/>
              <a:defRPr sz="1800" b="1">
                <a:solidFill>
                  <a:srgbClr val="0B5394"/>
                </a:solidFill>
                <a:latin typeface="Coming Soon"/>
                <a:ea typeface="Coming Soon"/>
                <a:cs typeface="Coming Soon"/>
                <a:sym typeface="Coming Soon"/>
              </a:defRPr>
            </a:lvl3pPr>
            <a:lvl4pPr lvl="3" algn="ctr" rtl="0">
              <a:lnSpc>
                <a:spcPct val="90000"/>
              </a:lnSpc>
              <a:spcBef>
                <a:spcPts val="0"/>
              </a:spcBef>
              <a:spcAft>
                <a:spcPts val="0"/>
              </a:spcAft>
              <a:buClr>
                <a:srgbClr val="0B5394"/>
              </a:buClr>
              <a:buSzPts val="1800"/>
              <a:buFont typeface="Coming Soon"/>
              <a:buNone/>
              <a:defRPr sz="1800" b="1">
                <a:solidFill>
                  <a:srgbClr val="0B5394"/>
                </a:solidFill>
                <a:latin typeface="Coming Soon"/>
                <a:ea typeface="Coming Soon"/>
                <a:cs typeface="Coming Soon"/>
                <a:sym typeface="Coming Soon"/>
              </a:defRPr>
            </a:lvl4pPr>
            <a:lvl5pPr lvl="4" algn="ctr" rtl="0">
              <a:lnSpc>
                <a:spcPct val="90000"/>
              </a:lnSpc>
              <a:spcBef>
                <a:spcPts val="0"/>
              </a:spcBef>
              <a:spcAft>
                <a:spcPts val="0"/>
              </a:spcAft>
              <a:buClr>
                <a:srgbClr val="0B5394"/>
              </a:buClr>
              <a:buSzPts val="1800"/>
              <a:buFont typeface="Coming Soon"/>
              <a:buNone/>
              <a:defRPr sz="1800" b="1">
                <a:solidFill>
                  <a:srgbClr val="0B5394"/>
                </a:solidFill>
                <a:latin typeface="Coming Soon"/>
                <a:ea typeface="Coming Soon"/>
                <a:cs typeface="Coming Soon"/>
                <a:sym typeface="Coming Soon"/>
              </a:defRPr>
            </a:lvl5pPr>
            <a:lvl6pPr lvl="5" algn="ctr" rtl="0">
              <a:lnSpc>
                <a:spcPct val="90000"/>
              </a:lnSpc>
              <a:spcBef>
                <a:spcPts val="0"/>
              </a:spcBef>
              <a:spcAft>
                <a:spcPts val="0"/>
              </a:spcAft>
              <a:buClr>
                <a:srgbClr val="0B5394"/>
              </a:buClr>
              <a:buSzPts val="1800"/>
              <a:buFont typeface="Coming Soon"/>
              <a:buNone/>
              <a:defRPr sz="1800" b="1">
                <a:solidFill>
                  <a:srgbClr val="0B5394"/>
                </a:solidFill>
                <a:latin typeface="Coming Soon"/>
                <a:ea typeface="Coming Soon"/>
                <a:cs typeface="Coming Soon"/>
                <a:sym typeface="Coming Soon"/>
              </a:defRPr>
            </a:lvl6pPr>
            <a:lvl7pPr lvl="6" algn="ctr" rtl="0">
              <a:lnSpc>
                <a:spcPct val="90000"/>
              </a:lnSpc>
              <a:spcBef>
                <a:spcPts val="0"/>
              </a:spcBef>
              <a:spcAft>
                <a:spcPts val="0"/>
              </a:spcAft>
              <a:buClr>
                <a:srgbClr val="0B5394"/>
              </a:buClr>
              <a:buSzPts val="1800"/>
              <a:buFont typeface="Coming Soon"/>
              <a:buNone/>
              <a:defRPr sz="1800" b="1">
                <a:solidFill>
                  <a:srgbClr val="0B5394"/>
                </a:solidFill>
                <a:latin typeface="Coming Soon"/>
                <a:ea typeface="Coming Soon"/>
                <a:cs typeface="Coming Soon"/>
                <a:sym typeface="Coming Soon"/>
              </a:defRPr>
            </a:lvl7pPr>
            <a:lvl8pPr lvl="7" algn="ctr" rtl="0">
              <a:lnSpc>
                <a:spcPct val="90000"/>
              </a:lnSpc>
              <a:spcBef>
                <a:spcPts val="0"/>
              </a:spcBef>
              <a:spcAft>
                <a:spcPts val="0"/>
              </a:spcAft>
              <a:buClr>
                <a:srgbClr val="0B5394"/>
              </a:buClr>
              <a:buSzPts val="1800"/>
              <a:buFont typeface="Coming Soon"/>
              <a:buNone/>
              <a:defRPr sz="1800" b="1">
                <a:solidFill>
                  <a:srgbClr val="0B5394"/>
                </a:solidFill>
                <a:latin typeface="Coming Soon"/>
                <a:ea typeface="Coming Soon"/>
                <a:cs typeface="Coming Soon"/>
                <a:sym typeface="Coming Soon"/>
              </a:defRPr>
            </a:lvl8pPr>
            <a:lvl9pPr lvl="8" algn="ctr" rtl="0">
              <a:lnSpc>
                <a:spcPct val="90000"/>
              </a:lnSpc>
              <a:spcBef>
                <a:spcPts val="0"/>
              </a:spcBef>
              <a:spcAft>
                <a:spcPts val="0"/>
              </a:spcAft>
              <a:buClr>
                <a:srgbClr val="0B5394"/>
              </a:buClr>
              <a:buSzPts val="1800"/>
              <a:buFont typeface="Coming Soon"/>
              <a:buNone/>
              <a:defRPr sz="1800" b="1">
                <a:solidFill>
                  <a:srgbClr val="0B5394"/>
                </a:solidFill>
                <a:latin typeface="Coming Soon"/>
                <a:ea typeface="Coming Soon"/>
                <a:cs typeface="Coming Soon"/>
                <a:sym typeface="Coming Soon"/>
              </a:defRPr>
            </a:lvl9pPr>
          </a:lstStyle>
          <a:p>
            <a:endParaRPr/>
          </a:p>
        </p:txBody>
      </p:sp>
      <p:sp>
        <p:nvSpPr>
          <p:cNvPr id="20" name="Google Shape;20;p3"/>
          <p:cNvSpPr txBox="1">
            <a:spLocks noGrp="1"/>
          </p:cNvSpPr>
          <p:nvPr>
            <p:ph type="title" idx="2" hasCustomPrompt="1"/>
          </p:nvPr>
        </p:nvSpPr>
        <p:spPr>
          <a:xfrm>
            <a:off x="3778200" y="1403800"/>
            <a:ext cx="1587600" cy="1002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4800"/>
              <a:buNone/>
              <a:defRPr sz="4800" b="0">
                <a:solidFill>
                  <a:schemeClr val="dk1"/>
                </a:solidFill>
              </a:defRPr>
            </a:lvl1pPr>
            <a:lvl2pPr lvl="1" algn="ctr" rtl="0">
              <a:spcBef>
                <a:spcPts val="0"/>
              </a:spcBef>
              <a:spcAft>
                <a:spcPts val="0"/>
              </a:spcAft>
              <a:buClr>
                <a:schemeClr val="dk2"/>
              </a:buClr>
              <a:buSzPts val="4800"/>
              <a:buNone/>
              <a:defRPr sz="4800">
                <a:solidFill>
                  <a:schemeClr val="dk2"/>
                </a:solidFill>
              </a:defRPr>
            </a:lvl2pPr>
            <a:lvl3pPr lvl="2" algn="ctr" rtl="0">
              <a:spcBef>
                <a:spcPts val="0"/>
              </a:spcBef>
              <a:spcAft>
                <a:spcPts val="0"/>
              </a:spcAft>
              <a:buClr>
                <a:schemeClr val="dk2"/>
              </a:buClr>
              <a:buSzPts val="4800"/>
              <a:buNone/>
              <a:defRPr sz="4800">
                <a:solidFill>
                  <a:schemeClr val="dk2"/>
                </a:solidFill>
              </a:defRPr>
            </a:lvl3pPr>
            <a:lvl4pPr lvl="3" algn="ctr" rtl="0">
              <a:spcBef>
                <a:spcPts val="0"/>
              </a:spcBef>
              <a:spcAft>
                <a:spcPts val="0"/>
              </a:spcAft>
              <a:buClr>
                <a:schemeClr val="dk2"/>
              </a:buClr>
              <a:buSzPts val="4800"/>
              <a:buNone/>
              <a:defRPr sz="4800">
                <a:solidFill>
                  <a:schemeClr val="dk2"/>
                </a:solidFill>
              </a:defRPr>
            </a:lvl4pPr>
            <a:lvl5pPr lvl="4" algn="ctr" rtl="0">
              <a:spcBef>
                <a:spcPts val="0"/>
              </a:spcBef>
              <a:spcAft>
                <a:spcPts val="0"/>
              </a:spcAft>
              <a:buClr>
                <a:schemeClr val="dk2"/>
              </a:buClr>
              <a:buSzPts val="4800"/>
              <a:buNone/>
              <a:defRPr sz="4800">
                <a:solidFill>
                  <a:schemeClr val="dk2"/>
                </a:solidFill>
              </a:defRPr>
            </a:lvl5pPr>
            <a:lvl6pPr lvl="5" algn="ctr" rtl="0">
              <a:spcBef>
                <a:spcPts val="0"/>
              </a:spcBef>
              <a:spcAft>
                <a:spcPts val="0"/>
              </a:spcAft>
              <a:buClr>
                <a:schemeClr val="dk2"/>
              </a:buClr>
              <a:buSzPts val="4800"/>
              <a:buNone/>
              <a:defRPr sz="4800">
                <a:solidFill>
                  <a:schemeClr val="dk2"/>
                </a:solidFill>
              </a:defRPr>
            </a:lvl6pPr>
            <a:lvl7pPr lvl="6" algn="ctr" rtl="0">
              <a:spcBef>
                <a:spcPts val="0"/>
              </a:spcBef>
              <a:spcAft>
                <a:spcPts val="0"/>
              </a:spcAft>
              <a:buClr>
                <a:schemeClr val="dk2"/>
              </a:buClr>
              <a:buSzPts val="4800"/>
              <a:buNone/>
              <a:defRPr sz="4800">
                <a:solidFill>
                  <a:schemeClr val="dk2"/>
                </a:solidFill>
              </a:defRPr>
            </a:lvl7pPr>
            <a:lvl8pPr lvl="7" algn="ctr" rtl="0">
              <a:spcBef>
                <a:spcPts val="0"/>
              </a:spcBef>
              <a:spcAft>
                <a:spcPts val="0"/>
              </a:spcAft>
              <a:buClr>
                <a:schemeClr val="dk2"/>
              </a:buClr>
              <a:buSzPts val="4800"/>
              <a:buNone/>
              <a:defRPr sz="4800">
                <a:solidFill>
                  <a:schemeClr val="dk2"/>
                </a:solidFill>
              </a:defRPr>
            </a:lvl8pPr>
            <a:lvl9pPr lvl="8" algn="ctr" rtl="0">
              <a:spcBef>
                <a:spcPts val="0"/>
              </a:spcBef>
              <a:spcAft>
                <a:spcPts val="0"/>
              </a:spcAft>
              <a:buClr>
                <a:schemeClr val="dk2"/>
              </a:buClr>
              <a:buSzPts val="4800"/>
              <a:buNone/>
              <a:defRPr sz="4800">
                <a:solidFill>
                  <a:schemeClr val="dk2"/>
                </a:solidFill>
              </a:defRPr>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6"/>
        <p:cNvGrpSpPr/>
        <p:nvPr/>
      </p:nvGrpSpPr>
      <p:grpSpPr>
        <a:xfrm>
          <a:off x="0" y="0"/>
          <a:ext cx="0" cy="0"/>
          <a:chOff x="0" y="0"/>
          <a:chExt cx="0" cy="0"/>
        </a:xfrm>
      </p:grpSpPr>
      <p:pic>
        <p:nvPicPr>
          <p:cNvPr id="27" name="Google Shape;27;p5"/>
          <p:cNvPicPr preferRelativeResize="0"/>
          <p:nvPr/>
        </p:nvPicPr>
        <p:blipFill rotWithShape="1">
          <a:blip r:embed="rId2">
            <a:alphaModFix amt="28000"/>
          </a:blip>
          <a:srcRect t="3044" b="39510"/>
          <a:stretch/>
        </p:blipFill>
        <p:spPr>
          <a:xfrm>
            <a:off x="-247650" y="-187450"/>
            <a:ext cx="9736454" cy="5520130"/>
          </a:xfrm>
          <a:prstGeom prst="rect">
            <a:avLst/>
          </a:prstGeom>
          <a:noFill/>
          <a:ln>
            <a:noFill/>
          </a:ln>
        </p:spPr>
      </p:pic>
      <p:pic>
        <p:nvPicPr>
          <p:cNvPr id="28" name="Google Shape;28;p5"/>
          <p:cNvPicPr preferRelativeResize="0"/>
          <p:nvPr/>
        </p:nvPicPr>
        <p:blipFill>
          <a:blip r:embed="rId3">
            <a:alphaModFix/>
          </a:blip>
          <a:stretch>
            <a:fillRect/>
          </a:stretch>
        </p:blipFill>
        <p:spPr>
          <a:xfrm>
            <a:off x="254425" y="201113"/>
            <a:ext cx="8635149" cy="4741275"/>
          </a:xfrm>
          <a:prstGeom prst="rect">
            <a:avLst/>
          </a:prstGeom>
          <a:noFill/>
          <a:ln>
            <a:noFill/>
          </a:ln>
        </p:spPr>
      </p:pic>
      <p:sp>
        <p:nvSpPr>
          <p:cNvPr id="29" name="Google Shape;29;p5"/>
          <p:cNvSpPr txBox="1">
            <a:spLocks noGrp="1"/>
          </p:cNvSpPr>
          <p:nvPr>
            <p:ph type="title"/>
          </p:nvPr>
        </p:nvSpPr>
        <p:spPr>
          <a:xfrm>
            <a:off x="1002325" y="711181"/>
            <a:ext cx="2403900" cy="572700"/>
          </a:xfrm>
          <a:prstGeom prst="rect">
            <a:avLst/>
          </a:prstGeom>
        </p:spPr>
        <p:txBody>
          <a:bodyPr spcFirstLastPara="1" wrap="square" lIns="91425" tIns="91425" rIns="91425" bIns="91425" anchor="t" anchorCtr="0">
            <a:noAutofit/>
          </a:bodyPr>
          <a:lstStyle>
            <a:lvl1pPr lvl="0" rtl="0">
              <a:lnSpc>
                <a:spcPct val="80000"/>
              </a:lnSpc>
              <a:spcBef>
                <a:spcPts val="0"/>
              </a:spcBef>
              <a:spcAft>
                <a:spcPts val="0"/>
              </a:spcAft>
              <a:buSzPts val="2800"/>
              <a:buNone/>
              <a:defRPr/>
            </a:lvl1pPr>
            <a:lvl2pPr lvl="1" rtl="0">
              <a:lnSpc>
                <a:spcPct val="80000"/>
              </a:lnSpc>
              <a:spcBef>
                <a:spcPts val="0"/>
              </a:spcBef>
              <a:spcAft>
                <a:spcPts val="0"/>
              </a:spcAft>
              <a:buSzPts val="2800"/>
              <a:buNone/>
              <a:defRPr/>
            </a:lvl2pPr>
            <a:lvl3pPr lvl="2" rtl="0">
              <a:lnSpc>
                <a:spcPct val="80000"/>
              </a:lnSpc>
              <a:spcBef>
                <a:spcPts val="0"/>
              </a:spcBef>
              <a:spcAft>
                <a:spcPts val="0"/>
              </a:spcAft>
              <a:buSzPts val="2800"/>
              <a:buNone/>
              <a:defRPr/>
            </a:lvl3pPr>
            <a:lvl4pPr lvl="3" rtl="0">
              <a:lnSpc>
                <a:spcPct val="80000"/>
              </a:lnSpc>
              <a:spcBef>
                <a:spcPts val="0"/>
              </a:spcBef>
              <a:spcAft>
                <a:spcPts val="0"/>
              </a:spcAft>
              <a:buSzPts val="2800"/>
              <a:buNone/>
              <a:defRPr/>
            </a:lvl4pPr>
            <a:lvl5pPr lvl="4" rtl="0">
              <a:lnSpc>
                <a:spcPct val="80000"/>
              </a:lnSpc>
              <a:spcBef>
                <a:spcPts val="0"/>
              </a:spcBef>
              <a:spcAft>
                <a:spcPts val="0"/>
              </a:spcAft>
              <a:buSzPts val="2800"/>
              <a:buNone/>
              <a:defRPr/>
            </a:lvl5pPr>
            <a:lvl6pPr lvl="5" rtl="0">
              <a:lnSpc>
                <a:spcPct val="80000"/>
              </a:lnSpc>
              <a:spcBef>
                <a:spcPts val="0"/>
              </a:spcBef>
              <a:spcAft>
                <a:spcPts val="0"/>
              </a:spcAft>
              <a:buSzPts val="2800"/>
              <a:buNone/>
              <a:defRPr/>
            </a:lvl6pPr>
            <a:lvl7pPr lvl="6" rtl="0">
              <a:lnSpc>
                <a:spcPct val="80000"/>
              </a:lnSpc>
              <a:spcBef>
                <a:spcPts val="0"/>
              </a:spcBef>
              <a:spcAft>
                <a:spcPts val="0"/>
              </a:spcAft>
              <a:buSzPts val="2800"/>
              <a:buNone/>
              <a:defRPr/>
            </a:lvl7pPr>
            <a:lvl8pPr lvl="7" rtl="0">
              <a:lnSpc>
                <a:spcPct val="80000"/>
              </a:lnSpc>
              <a:spcBef>
                <a:spcPts val="0"/>
              </a:spcBef>
              <a:spcAft>
                <a:spcPts val="0"/>
              </a:spcAft>
              <a:buSzPts val="2800"/>
              <a:buNone/>
              <a:defRPr/>
            </a:lvl8pPr>
            <a:lvl9pPr lvl="8" rtl="0">
              <a:lnSpc>
                <a:spcPct val="80000"/>
              </a:lnSpc>
              <a:spcBef>
                <a:spcPts val="0"/>
              </a:spcBef>
              <a:spcAft>
                <a:spcPts val="0"/>
              </a:spcAft>
              <a:buSzPts val="2800"/>
              <a:buNone/>
              <a:defRPr/>
            </a:lvl9pPr>
          </a:lstStyle>
          <a:p>
            <a:endParaRPr/>
          </a:p>
        </p:txBody>
      </p:sp>
      <p:sp>
        <p:nvSpPr>
          <p:cNvPr id="30" name="Google Shape;30;p5"/>
          <p:cNvSpPr txBox="1">
            <a:spLocks noGrp="1"/>
          </p:cNvSpPr>
          <p:nvPr>
            <p:ph type="body" idx="1"/>
          </p:nvPr>
        </p:nvSpPr>
        <p:spPr>
          <a:xfrm>
            <a:off x="744675" y="1551725"/>
            <a:ext cx="3593400" cy="2822100"/>
          </a:xfrm>
          <a:prstGeom prst="rect">
            <a:avLst/>
          </a:prstGeom>
        </p:spPr>
        <p:txBody>
          <a:bodyPr spcFirstLastPara="1" wrap="square" lIns="91425" tIns="91425" rIns="91425" bIns="91425" anchor="b" anchorCtr="0">
            <a:noAutofit/>
          </a:bodyPr>
          <a:lstStyle>
            <a:lvl1pPr marL="457200" lvl="0" indent="-317500">
              <a:spcBef>
                <a:spcPts val="0"/>
              </a:spcBef>
              <a:spcAft>
                <a:spcPts val="0"/>
              </a:spcAft>
              <a:buClr>
                <a:schemeClr val="dk2"/>
              </a:buClr>
              <a:buSzPts val="1400"/>
              <a:buChar char="●"/>
              <a:defRPr sz="1400">
                <a:solidFill>
                  <a:schemeClr val="dk2"/>
                </a:solidFill>
              </a:defRPr>
            </a:lvl1pPr>
            <a:lvl2pPr marL="914400" lvl="1" indent="-317500">
              <a:spcBef>
                <a:spcPts val="1600"/>
              </a:spcBef>
              <a:spcAft>
                <a:spcPts val="0"/>
              </a:spcAft>
              <a:buClr>
                <a:schemeClr val="dk2"/>
              </a:buClr>
              <a:buSzPts val="1400"/>
              <a:buChar char="○"/>
              <a:defRPr>
                <a:solidFill>
                  <a:schemeClr val="dk2"/>
                </a:solidFill>
              </a:defRPr>
            </a:lvl2pPr>
            <a:lvl3pPr marL="1371600" lvl="2" indent="-317500">
              <a:spcBef>
                <a:spcPts val="1600"/>
              </a:spcBef>
              <a:spcAft>
                <a:spcPts val="0"/>
              </a:spcAft>
              <a:buClr>
                <a:schemeClr val="dk2"/>
              </a:buClr>
              <a:buSzPts val="1400"/>
              <a:buChar char="■"/>
              <a:defRPr>
                <a:solidFill>
                  <a:schemeClr val="dk2"/>
                </a:solidFill>
              </a:defRPr>
            </a:lvl3pPr>
            <a:lvl4pPr marL="1828800" lvl="3" indent="-317500">
              <a:spcBef>
                <a:spcPts val="1600"/>
              </a:spcBef>
              <a:spcAft>
                <a:spcPts val="0"/>
              </a:spcAft>
              <a:buClr>
                <a:schemeClr val="dk2"/>
              </a:buClr>
              <a:buSzPts val="1400"/>
              <a:buChar char="●"/>
              <a:defRPr>
                <a:solidFill>
                  <a:schemeClr val="dk2"/>
                </a:solidFill>
              </a:defRPr>
            </a:lvl4pPr>
            <a:lvl5pPr marL="2286000" lvl="4" indent="-317500">
              <a:spcBef>
                <a:spcPts val="1600"/>
              </a:spcBef>
              <a:spcAft>
                <a:spcPts val="0"/>
              </a:spcAft>
              <a:buClr>
                <a:schemeClr val="dk2"/>
              </a:buClr>
              <a:buSzPts val="1400"/>
              <a:buChar char="○"/>
              <a:defRPr>
                <a:solidFill>
                  <a:schemeClr val="dk2"/>
                </a:solidFill>
              </a:defRPr>
            </a:lvl5pPr>
            <a:lvl6pPr marL="2743200" lvl="5" indent="-317500">
              <a:spcBef>
                <a:spcPts val="1600"/>
              </a:spcBef>
              <a:spcAft>
                <a:spcPts val="0"/>
              </a:spcAft>
              <a:buClr>
                <a:schemeClr val="dk2"/>
              </a:buClr>
              <a:buSzPts val="1400"/>
              <a:buChar char="■"/>
              <a:defRPr>
                <a:solidFill>
                  <a:schemeClr val="dk2"/>
                </a:solidFill>
              </a:defRPr>
            </a:lvl6pPr>
            <a:lvl7pPr marL="3200400" lvl="6" indent="-317500">
              <a:spcBef>
                <a:spcPts val="1600"/>
              </a:spcBef>
              <a:spcAft>
                <a:spcPts val="0"/>
              </a:spcAft>
              <a:buClr>
                <a:schemeClr val="dk2"/>
              </a:buClr>
              <a:buSzPts val="1400"/>
              <a:buChar char="●"/>
              <a:defRPr>
                <a:solidFill>
                  <a:schemeClr val="dk2"/>
                </a:solidFill>
              </a:defRPr>
            </a:lvl7pPr>
            <a:lvl8pPr marL="3657600" lvl="7" indent="-317500">
              <a:spcBef>
                <a:spcPts val="1600"/>
              </a:spcBef>
              <a:spcAft>
                <a:spcPts val="0"/>
              </a:spcAft>
              <a:buClr>
                <a:schemeClr val="dk2"/>
              </a:buClr>
              <a:buSzPts val="1400"/>
              <a:buChar char="○"/>
              <a:defRPr>
                <a:solidFill>
                  <a:schemeClr val="dk2"/>
                </a:solidFill>
              </a:defRPr>
            </a:lvl8pPr>
            <a:lvl9pPr marL="4114800" lvl="8" indent="-317500">
              <a:spcBef>
                <a:spcPts val="1600"/>
              </a:spcBef>
              <a:spcAft>
                <a:spcPts val="1600"/>
              </a:spcAft>
              <a:buClr>
                <a:schemeClr val="dk2"/>
              </a:buClr>
              <a:buSzPts val="1400"/>
              <a:buChar char="■"/>
              <a:defRPr>
                <a:solidFill>
                  <a:schemeClr val="dk2"/>
                </a:solidFill>
              </a:defRPr>
            </a:lvl9pPr>
          </a:lstStyle>
          <a:p>
            <a:endParaRPr/>
          </a:p>
        </p:txBody>
      </p:sp>
      <p:sp>
        <p:nvSpPr>
          <p:cNvPr id="31" name="Google Shape;31;p5"/>
          <p:cNvSpPr txBox="1">
            <a:spLocks noGrp="1"/>
          </p:cNvSpPr>
          <p:nvPr>
            <p:ph type="body" idx="2"/>
          </p:nvPr>
        </p:nvSpPr>
        <p:spPr>
          <a:xfrm>
            <a:off x="4805925" y="1551725"/>
            <a:ext cx="3593400" cy="2822100"/>
          </a:xfrm>
          <a:prstGeom prst="rect">
            <a:avLst/>
          </a:prstGeom>
        </p:spPr>
        <p:txBody>
          <a:bodyPr spcFirstLastPara="1" wrap="square" lIns="91425" tIns="91425" rIns="91425" bIns="91425" anchor="b" anchorCtr="0">
            <a:noAutofit/>
          </a:bodyPr>
          <a:lstStyle>
            <a:lvl1pPr marL="457200" lvl="0" indent="-317500">
              <a:spcBef>
                <a:spcPts val="0"/>
              </a:spcBef>
              <a:spcAft>
                <a:spcPts val="0"/>
              </a:spcAft>
              <a:buClr>
                <a:schemeClr val="dk2"/>
              </a:buClr>
              <a:buSzPts val="1400"/>
              <a:buChar char="●"/>
              <a:defRPr sz="1400">
                <a:solidFill>
                  <a:schemeClr val="dk2"/>
                </a:solidFill>
              </a:defRPr>
            </a:lvl1pPr>
            <a:lvl2pPr marL="914400" lvl="1" indent="-317500">
              <a:spcBef>
                <a:spcPts val="1600"/>
              </a:spcBef>
              <a:spcAft>
                <a:spcPts val="0"/>
              </a:spcAft>
              <a:buClr>
                <a:schemeClr val="dk2"/>
              </a:buClr>
              <a:buSzPts val="1400"/>
              <a:buChar char="○"/>
              <a:defRPr>
                <a:solidFill>
                  <a:schemeClr val="dk2"/>
                </a:solidFill>
              </a:defRPr>
            </a:lvl2pPr>
            <a:lvl3pPr marL="1371600" lvl="2" indent="-317500">
              <a:spcBef>
                <a:spcPts val="1600"/>
              </a:spcBef>
              <a:spcAft>
                <a:spcPts val="0"/>
              </a:spcAft>
              <a:buClr>
                <a:schemeClr val="dk2"/>
              </a:buClr>
              <a:buSzPts val="1400"/>
              <a:buChar char="■"/>
              <a:defRPr>
                <a:solidFill>
                  <a:schemeClr val="dk2"/>
                </a:solidFill>
              </a:defRPr>
            </a:lvl3pPr>
            <a:lvl4pPr marL="1828800" lvl="3" indent="-317500">
              <a:spcBef>
                <a:spcPts val="1600"/>
              </a:spcBef>
              <a:spcAft>
                <a:spcPts val="0"/>
              </a:spcAft>
              <a:buClr>
                <a:schemeClr val="dk2"/>
              </a:buClr>
              <a:buSzPts val="1400"/>
              <a:buChar char="●"/>
              <a:defRPr>
                <a:solidFill>
                  <a:schemeClr val="dk2"/>
                </a:solidFill>
              </a:defRPr>
            </a:lvl4pPr>
            <a:lvl5pPr marL="2286000" lvl="4" indent="-317500">
              <a:spcBef>
                <a:spcPts val="1600"/>
              </a:spcBef>
              <a:spcAft>
                <a:spcPts val="0"/>
              </a:spcAft>
              <a:buClr>
                <a:schemeClr val="dk2"/>
              </a:buClr>
              <a:buSzPts val="1400"/>
              <a:buChar char="○"/>
              <a:defRPr>
                <a:solidFill>
                  <a:schemeClr val="dk2"/>
                </a:solidFill>
              </a:defRPr>
            </a:lvl5pPr>
            <a:lvl6pPr marL="2743200" lvl="5" indent="-317500">
              <a:spcBef>
                <a:spcPts val="1600"/>
              </a:spcBef>
              <a:spcAft>
                <a:spcPts val="0"/>
              </a:spcAft>
              <a:buClr>
                <a:schemeClr val="dk2"/>
              </a:buClr>
              <a:buSzPts val="1400"/>
              <a:buChar char="■"/>
              <a:defRPr>
                <a:solidFill>
                  <a:schemeClr val="dk2"/>
                </a:solidFill>
              </a:defRPr>
            </a:lvl6pPr>
            <a:lvl7pPr marL="3200400" lvl="6" indent="-317500">
              <a:spcBef>
                <a:spcPts val="1600"/>
              </a:spcBef>
              <a:spcAft>
                <a:spcPts val="0"/>
              </a:spcAft>
              <a:buClr>
                <a:schemeClr val="dk2"/>
              </a:buClr>
              <a:buSzPts val="1400"/>
              <a:buChar char="●"/>
              <a:defRPr>
                <a:solidFill>
                  <a:schemeClr val="dk2"/>
                </a:solidFill>
              </a:defRPr>
            </a:lvl7pPr>
            <a:lvl8pPr marL="3657600" lvl="7" indent="-317500">
              <a:spcBef>
                <a:spcPts val="1600"/>
              </a:spcBef>
              <a:spcAft>
                <a:spcPts val="0"/>
              </a:spcAft>
              <a:buClr>
                <a:schemeClr val="dk2"/>
              </a:buClr>
              <a:buSzPts val="1400"/>
              <a:buChar char="○"/>
              <a:defRPr>
                <a:solidFill>
                  <a:schemeClr val="dk2"/>
                </a:solidFill>
              </a:defRPr>
            </a:lvl8pPr>
            <a:lvl9pPr marL="4114800" lvl="8" indent="-317500">
              <a:spcBef>
                <a:spcPts val="1600"/>
              </a:spcBef>
              <a:spcAft>
                <a:spcPts val="1600"/>
              </a:spcAft>
              <a:buClr>
                <a:schemeClr val="dk2"/>
              </a:buClr>
              <a:buSzPts val="1400"/>
              <a:buChar char="■"/>
              <a:defRPr>
                <a:solidFill>
                  <a:schemeClr val="dk2"/>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6"/>
        <p:cNvGrpSpPr/>
        <p:nvPr/>
      </p:nvGrpSpPr>
      <p:grpSpPr>
        <a:xfrm>
          <a:off x="0" y="0"/>
          <a:ext cx="0" cy="0"/>
          <a:chOff x="0" y="0"/>
          <a:chExt cx="0" cy="0"/>
        </a:xfrm>
      </p:grpSpPr>
      <p:pic>
        <p:nvPicPr>
          <p:cNvPr id="37" name="Google Shape;37;p7"/>
          <p:cNvPicPr preferRelativeResize="0"/>
          <p:nvPr/>
        </p:nvPicPr>
        <p:blipFill rotWithShape="1">
          <a:blip r:embed="rId2">
            <a:alphaModFix amt="28000"/>
          </a:blip>
          <a:srcRect t="3044" b="39510"/>
          <a:stretch/>
        </p:blipFill>
        <p:spPr>
          <a:xfrm>
            <a:off x="-247650" y="-187450"/>
            <a:ext cx="9736454" cy="5520130"/>
          </a:xfrm>
          <a:prstGeom prst="rect">
            <a:avLst/>
          </a:prstGeom>
          <a:noFill/>
          <a:ln>
            <a:noFill/>
          </a:ln>
        </p:spPr>
      </p:pic>
      <p:pic>
        <p:nvPicPr>
          <p:cNvPr id="38" name="Google Shape;38;p7"/>
          <p:cNvPicPr preferRelativeResize="0"/>
          <p:nvPr/>
        </p:nvPicPr>
        <p:blipFill>
          <a:blip r:embed="rId3">
            <a:alphaModFix/>
          </a:blip>
          <a:stretch>
            <a:fillRect/>
          </a:stretch>
        </p:blipFill>
        <p:spPr>
          <a:xfrm>
            <a:off x="254425" y="201113"/>
            <a:ext cx="8635149" cy="4741275"/>
          </a:xfrm>
          <a:prstGeom prst="rect">
            <a:avLst/>
          </a:prstGeom>
          <a:noFill/>
          <a:ln>
            <a:noFill/>
          </a:ln>
        </p:spPr>
      </p:pic>
      <p:sp>
        <p:nvSpPr>
          <p:cNvPr id="39" name="Google Shape;39;p7"/>
          <p:cNvSpPr txBox="1">
            <a:spLocks noGrp="1"/>
          </p:cNvSpPr>
          <p:nvPr>
            <p:ph type="body" idx="1"/>
          </p:nvPr>
        </p:nvSpPr>
        <p:spPr>
          <a:xfrm>
            <a:off x="996375" y="1900525"/>
            <a:ext cx="2901600" cy="2270400"/>
          </a:xfrm>
          <a:prstGeom prst="rect">
            <a:avLst/>
          </a:prstGeom>
        </p:spPr>
        <p:txBody>
          <a:bodyPr spcFirstLastPara="1" wrap="square" lIns="91425" tIns="91425" rIns="91425" bIns="91425" anchor="t" anchorCtr="0">
            <a:noAutofit/>
          </a:bodyPr>
          <a:lstStyle>
            <a:lvl1pPr marL="457200" lvl="0" indent="-330200">
              <a:lnSpc>
                <a:spcPct val="100000"/>
              </a:lnSpc>
              <a:spcBef>
                <a:spcPts val="0"/>
              </a:spcBef>
              <a:spcAft>
                <a:spcPts val="0"/>
              </a:spcAft>
              <a:buClr>
                <a:schemeClr val="dk2"/>
              </a:buClr>
              <a:buSzPts val="1600"/>
              <a:buChar char="●"/>
              <a:defRPr sz="1600">
                <a:solidFill>
                  <a:schemeClr val="dk2"/>
                </a:solidFill>
              </a:defRPr>
            </a:lvl1pPr>
            <a:lvl2pPr marL="914400" lvl="1" indent="-330200">
              <a:lnSpc>
                <a:spcPct val="100000"/>
              </a:lnSpc>
              <a:spcBef>
                <a:spcPts val="1600"/>
              </a:spcBef>
              <a:spcAft>
                <a:spcPts val="0"/>
              </a:spcAft>
              <a:buClr>
                <a:schemeClr val="dk2"/>
              </a:buClr>
              <a:buSzPts val="1600"/>
              <a:buChar char="○"/>
              <a:defRPr sz="1600">
                <a:solidFill>
                  <a:schemeClr val="dk2"/>
                </a:solidFill>
              </a:defRPr>
            </a:lvl2pPr>
            <a:lvl3pPr marL="1371600" lvl="2" indent="-330200">
              <a:lnSpc>
                <a:spcPct val="100000"/>
              </a:lnSpc>
              <a:spcBef>
                <a:spcPts val="1600"/>
              </a:spcBef>
              <a:spcAft>
                <a:spcPts val="0"/>
              </a:spcAft>
              <a:buClr>
                <a:schemeClr val="dk2"/>
              </a:buClr>
              <a:buSzPts val="1600"/>
              <a:buChar char="■"/>
              <a:defRPr sz="1600">
                <a:solidFill>
                  <a:schemeClr val="dk2"/>
                </a:solidFill>
              </a:defRPr>
            </a:lvl3pPr>
            <a:lvl4pPr marL="1828800" lvl="3" indent="-330200">
              <a:lnSpc>
                <a:spcPct val="100000"/>
              </a:lnSpc>
              <a:spcBef>
                <a:spcPts val="1600"/>
              </a:spcBef>
              <a:spcAft>
                <a:spcPts val="0"/>
              </a:spcAft>
              <a:buClr>
                <a:schemeClr val="dk2"/>
              </a:buClr>
              <a:buSzPts val="1600"/>
              <a:buChar char="●"/>
              <a:defRPr sz="1600">
                <a:solidFill>
                  <a:schemeClr val="dk2"/>
                </a:solidFill>
              </a:defRPr>
            </a:lvl4pPr>
            <a:lvl5pPr marL="2286000" lvl="4" indent="-330200">
              <a:lnSpc>
                <a:spcPct val="100000"/>
              </a:lnSpc>
              <a:spcBef>
                <a:spcPts val="1600"/>
              </a:spcBef>
              <a:spcAft>
                <a:spcPts val="0"/>
              </a:spcAft>
              <a:buClr>
                <a:schemeClr val="dk2"/>
              </a:buClr>
              <a:buSzPts val="1600"/>
              <a:buChar char="○"/>
              <a:defRPr sz="1600">
                <a:solidFill>
                  <a:schemeClr val="dk2"/>
                </a:solidFill>
              </a:defRPr>
            </a:lvl5pPr>
            <a:lvl6pPr marL="2743200" lvl="5" indent="-330200">
              <a:lnSpc>
                <a:spcPct val="100000"/>
              </a:lnSpc>
              <a:spcBef>
                <a:spcPts val="1600"/>
              </a:spcBef>
              <a:spcAft>
                <a:spcPts val="0"/>
              </a:spcAft>
              <a:buClr>
                <a:schemeClr val="dk2"/>
              </a:buClr>
              <a:buSzPts val="1600"/>
              <a:buChar char="■"/>
              <a:defRPr sz="1600">
                <a:solidFill>
                  <a:schemeClr val="dk2"/>
                </a:solidFill>
              </a:defRPr>
            </a:lvl6pPr>
            <a:lvl7pPr marL="3200400" lvl="6" indent="-330200">
              <a:lnSpc>
                <a:spcPct val="100000"/>
              </a:lnSpc>
              <a:spcBef>
                <a:spcPts val="1600"/>
              </a:spcBef>
              <a:spcAft>
                <a:spcPts val="0"/>
              </a:spcAft>
              <a:buClr>
                <a:schemeClr val="dk2"/>
              </a:buClr>
              <a:buSzPts val="1600"/>
              <a:buChar char="●"/>
              <a:defRPr sz="1600">
                <a:solidFill>
                  <a:schemeClr val="dk2"/>
                </a:solidFill>
              </a:defRPr>
            </a:lvl7pPr>
            <a:lvl8pPr marL="3657600" lvl="7" indent="-330200">
              <a:lnSpc>
                <a:spcPct val="100000"/>
              </a:lnSpc>
              <a:spcBef>
                <a:spcPts val="1600"/>
              </a:spcBef>
              <a:spcAft>
                <a:spcPts val="0"/>
              </a:spcAft>
              <a:buClr>
                <a:schemeClr val="dk2"/>
              </a:buClr>
              <a:buSzPts val="1600"/>
              <a:buChar char="○"/>
              <a:defRPr sz="1600">
                <a:solidFill>
                  <a:schemeClr val="dk2"/>
                </a:solidFill>
              </a:defRPr>
            </a:lvl8pPr>
            <a:lvl9pPr marL="4114800" lvl="8" indent="-330200">
              <a:lnSpc>
                <a:spcPct val="100000"/>
              </a:lnSpc>
              <a:spcBef>
                <a:spcPts val="1600"/>
              </a:spcBef>
              <a:spcAft>
                <a:spcPts val="1600"/>
              </a:spcAft>
              <a:buClr>
                <a:schemeClr val="dk2"/>
              </a:buClr>
              <a:buSzPts val="1600"/>
              <a:buChar char="■"/>
              <a:defRPr sz="1600">
                <a:solidFill>
                  <a:schemeClr val="dk2"/>
                </a:solidFill>
              </a:defRPr>
            </a:lvl9pPr>
          </a:lstStyle>
          <a:p>
            <a:endParaRPr/>
          </a:p>
        </p:txBody>
      </p:sp>
      <p:sp>
        <p:nvSpPr>
          <p:cNvPr id="40" name="Google Shape;40;p7"/>
          <p:cNvSpPr txBox="1">
            <a:spLocks noGrp="1"/>
          </p:cNvSpPr>
          <p:nvPr>
            <p:ph type="title"/>
          </p:nvPr>
        </p:nvSpPr>
        <p:spPr>
          <a:xfrm>
            <a:off x="1002325" y="711181"/>
            <a:ext cx="2403900" cy="572700"/>
          </a:xfrm>
          <a:prstGeom prst="rect">
            <a:avLst/>
          </a:prstGeom>
        </p:spPr>
        <p:txBody>
          <a:bodyPr spcFirstLastPara="1" wrap="square" lIns="91425" tIns="91425" rIns="91425" bIns="91425" anchor="t" anchorCtr="0">
            <a:noAutofit/>
          </a:bodyPr>
          <a:lstStyle>
            <a:lvl1pPr lvl="0" rtl="0">
              <a:lnSpc>
                <a:spcPct val="80000"/>
              </a:lnSpc>
              <a:spcBef>
                <a:spcPts val="0"/>
              </a:spcBef>
              <a:spcAft>
                <a:spcPts val="0"/>
              </a:spcAft>
              <a:buSzPts val="2800"/>
              <a:buNone/>
              <a:defRPr/>
            </a:lvl1pPr>
            <a:lvl2pPr lvl="1" rtl="0">
              <a:lnSpc>
                <a:spcPct val="80000"/>
              </a:lnSpc>
              <a:spcBef>
                <a:spcPts val="0"/>
              </a:spcBef>
              <a:spcAft>
                <a:spcPts val="0"/>
              </a:spcAft>
              <a:buSzPts val="2800"/>
              <a:buNone/>
              <a:defRPr/>
            </a:lvl2pPr>
            <a:lvl3pPr lvl="2" rtl="0">
              <a:lnSpc>
                <a:spcPct val="80000"/>
              </a:lnSpc>
              <a:spcBef>
                <a:spcPts val="0"/>
              </a:spcBef>
              <a:spcAft>
                <a:spcPts val="0"/>
              </a:spcAft>
              <a:buSzPts val="2800"/>
              <a:buNone/>
              <a:defRPr/>
            </a:lvl3pPr>
            <a:lvl4pPr lvl="3" rtl="0">
              <a:lnSpc>
                <a:spcPct val="80000"/>
              </a:lnSpc>
              <a:spcBef>
                <a:spcPts val="0"/>
              </a:spcBef>
              <a:spcAft>
                <a:spcPts val="0"/>
              </a:spcAft>
              <a:buSzPts val="2800"/>
              <a:buNone/>
              <a:defRPr/>
            </a:lvl4pPr>
            <a:lvl5pPr lvl="4" rtl="0">
              <a:lnSpc>
                <a:spcPct val="80000"/>
              </a:lnSpc>
              <a:spcBef>
                <a:spcPts val="0"/>
              </a:spcBef>
              <a:spcAft>
                <a:spcPts val="0"/>
              </a:spcAft>
              <a:buSzPts val="2800"/>
              <a:buNone/>
              <a:defRPr/>
            </a:lvl5pPr>
            <a:lvl6pPr lvl="5" rtl="0">
              <a:lnSpc>
                <a:spcPct val="80000"/>
              </a:lnSpc>
              <a:spcBef>
                <a:spcPts val="0"/>
              </a:spcBef>
              <a:spcAft>
                <a:spcPts val="0"/>
              </a:spcAft>
              <a:buSzPts val="2800"/>
              <a:buNone/>
              <a:defRPr/>
            </a:lvl6pPr>
            <a:lvl7pPr lvl="6" rtl="0">
              <a:lnSpc>
                <a:spcPct val="80000"/>
              </a:lnSpc>
              <a:spcBef>
                <a:spcPts val="0"/>
              </a:spcBef>
              <a:spcAft>
                <a:spcPts val="0"/>
              </a:spcAft>
              <a:buSzPts val="2800"/>
              <a:buNone/>
              <a:defRPr/>
            </a:lvl7pPr>
            <a:lvl8pPr lvl="7" rtl="0">
              <a:lnSpc>
                <a:spcPct val="80000"/>
              </a:lnSpc>
              <a:spcBef>
                <a:spcPts val="0"/>
              </a:spcBef>
              <a:spcAft>
                <a:spcPts val="0"/>
              </a:spcAft>
              <a:buSzPts val="2800"/>
              <a:buNone/>
              <a:defRPr/>
            </a:lvl8pPr>
            <a:lvl9pPr lvl="8" rtl="0">
              <a:lnSpc>
                <a:spcPct val="80000"/>
              </a:lnSpc>
              <a:spcBef>
                <a:spcPts val="0"/>
              </a:spcBef>
              <a:spcAft>
                <a:spcPts val="0"/>
              </a:spcAft>
              <a:buSzPts val="28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0"/>
        <p:cNvGrpSpPr/>
        <p:nvPr/>
      </p:nvGrpSpPr>
      <p:grpSpPr>
        <a:xfrm>
          <a:off x="0" y="0"/>
          <a:ext cx="0" cy="0"/>
          <a:chOff x="0" y="0"/>
          <a:chExt cx="0" cy="0"/>
        </a:xfrm>
      </p:grpSpPr>
      <p:pic>
        <p:nvPicPr>
          <p:cNvPr id="51" name="Google Shape;51;p10"/>
          <p:cNvPicPr preferRelativeResize="0"/>
          <p:nvPr/>
        </p:nvPicPr>
        <p:blipFill rotWithShape="1">
          <a:blip r:embed="rId2">
            <a:alphaModFix amt="28000"/>
          </a:blip>
          <a:srcRect t="3044" b="39510"/>
          <a:stretch/>
        </p:blipFill>
        <p:spPr>
          <a:xfrm>
            <a:off x="-247650" y="-187450"/>
            <a:ext cx="9736454" cy="5520130"/>
          </a:xfrm>
          <a:prstGeom prst="rect">
            <a:avLst/>
          </a:prstGeom>
          <a:noFill/>
          <a:ln>
            <a:noFill/>
          </a:ln>
        </p:spPr>
      </p:pic>
      <p:pic>
        <p:nvPicPr>
          <p:cNvPr id="52" name="Google Shape;52;p10"/>
          <p:cNvPicPr preferRelativeResize="0"/>
          <p:nvPr/>
        </p:nvPicPr>
        <p:blipFill>
          <a:blip r:embed="rId3">
            <a:alphaModFix/>
          </a:blip>
          <a:stretch>
            <a:fillRect/>
          </a:stretch>
        </p:blipFill>
        <p:spPr>
          <a:xfrm>
            <a:off x="255775" y="186275"/>
            <a:ext cx="8632448" cy="4770949"/>
          </a:xfrm>
          <a:prstGeom prst="rect">
            <a:avLst/>
          </a:prstGeom>
          <a:noFill/>
          <a:ln>
            <a:noFill/>
          </a:ln>
        </p:spPr>
      </p:pic>
      <p:sp>
        <p:nvSpPr>
          <p:cNvPr id="53" name="Google Shape;53;p10"/>
          <p:cNvSpPr txBox="1">
            <a:spLocks noGrp="1"/>
          </p:cNvSpPr>
          <p:nvPr>
            <p:ph type="title"/>
          </p:nvPr>
        </p:nvSpPr>
        <p:spPr>
          <a:xfrm>
            <a:off x="1002325" y="711173"/>
            <a:ext cx="2403900" cy="1385700"/>
          </a:xfrm>
          <a:prstGeom prst="rect">
            <a:avLst/>
          </a:prstGeom>
        </p:spPr>
        <p:txBody>
          <a:bodyPr spcFirstLastPara="1" wrap="square" lIns="91425" tIns="91425" rIns="91425" bIns="91425" anchor="t" anchorCtr="0">
            <a:noAutofit/>
          </a:bodyPr>
          <a:lstStyle>
            <a:lvl1pPr lvl="0" rtl="0">
              <a:lnSpc>
                <a:spcPct val="80000"/>
              </a:lnSpc>
              <a:spcBef>
                <a:spcPts val="0"/>
              </a:spcBef>
              <a:spcAft>
                <a:spcPts val="0"/>
              </a:spcAft>
              <a:buSzPts val="2800"/>
              <a:buNone/>
              <a:defRPr/>
            </a:lvl1pPr>
            <a:lvl2pPr lvl="1" rtl="0">
              <a:lnSpc>
                <a:spcPct val="80000"/>
              </a:lnSpc>
              <a:spcBef>
                <a:spcPts val="0"/>
              </a:spcBef>
              <a:spcAft>
                <a:spcPts val="0"/>
              </a:spcAft>
              <a:buSzPts val="2800"/>
              <a:buNone/>
              <a:defRPr/>
            </a:lvl2pPr>
            <a:lvl3pPr lvl="2" rtl="0">
              <a:lnSpc>
                <a:spcPct val="80000"/>
              </a:lnSpc>
              <a:spcBef>
                <a:spcPts val="0"/>
              </a:spcBef>
              <a:spcAft>
                <a:spcPts val="0"/>
              </a:spcAft>
              <a:buSzPts val="2800"/>
              <a:buNone/>
              <a:defRPr/>
            </a:lvl3pPr>
            <a:lvl4pPr lvl="3" rtl="0">
              <a:lnSpc>
                <a:spcPct val="80000"/>
              </a:lnSpc>
              <a:spcBef>
                <a:spcPts val="0"/>
              </a:spcBef>
              <a:spcAft>
                <a:spcPts val="0"/>
              </a:spcAft>
              <a:buSzPts val="2800"/>
              <a:buNone/>
              <a:defRPr/>
            </a:lvl4pPr>
            <a:lvl5pPr lvl="4" rtl="0">
              <a:lnSpc>
                <a:spcPct val="80000"/>
              </a:lnSpc>
              <a:spcBef>
                <a:spcPts val="0"/>
              </a:spcBef>
              <a:spcAft>
                <a:spcPts val="0"/>
              </a:spcAft>
              <a:buSzPts val="2800"/>
              <a:buNone/>
              <a:defRPr/>
            </a:lvl5pPr>
            <a:lvl6pPr lvl="5" rtl="0">
              <a:lnSpc>
                <a:spcPct val="80000"/>
              </a:lnSpc>
              <a:spcBef>
                <a:spcPts val="0"/>
              </a:spcBef>
              <a:spcAft>
                <a:spcPts val="0"/>
              </a:spcAft>
              <a:buSzPts val="2800"/>
              <a:buNone/>
              <a:defRPr/>
            </a:lvl6pPr>
            <a:lvl7pPr lvl="6" rtl="0">
              <a:lnSpc>
                <a:spcPct val="80000"/>
              </a:lnSpc>
              <a:spcBef>
                <a:spcPts val="0"/>
              </a:spcBef>
              <a:spcAft>
                <a:spcPts val="0"/>
              </a:spcAft>
              <a:buSzPts val="2800"/>
              <a:buNone/>
              <a:defRPr/>
            </a:lvl7pPr>
            <a:lvl8pPr lvl="7" rtl="0">
              <a:lnSpc>
                <a:spcPct val="80000"/>
              </a:lnSpc>
              <a:spcBef>
                <a:spcPts val="0"/>
              </a:spcBef>
              <a:spcAft>
                <a:spcPts val="0"/>
              </a:spcAft>
              <a:buSzPts val="2800"/>
              <a:buNone/>
              <a:defRPr/>
            </a:lvl8pPr>
            <a:lvl9pPr lvl="8" rtl="0">
              <a:lnSpc>
                <a:spcPct val="80000"/>
              </a:lnSpc>
              <a:spcBef>
                <a:spcPts val="0"/>
              </a:spcBef>
              <a:spcAft>
                <a:spcPts val="0"/>
              </a:spcAft>
              <a:buSzPts val="28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61"/>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of contents">
  <p:cSld name="SECTION_TITLE_AND_DESCRIPTION_1">
    <p:spTree>
      <p:nvGrpSpPr>
        <p:cNvPr id="1" name="Shape 62"/>
        <p:cNvGrpSpPr/>
        <p:nvPr/>
      </p:nvGrpSpPr>
      <p:grpSpPr>
        <a:xfrm>
          <a:off x="0" y="0"/>
          <a:ext cx="0" cy="0"/>
          <a:chOff x="0" y="0"/>
          <a:chExt cx="0" cy="0"/>
        </a:xfrm>
      </p:grpSpPr>
      <p:pic>
        <p:nvPicPr>
          <p:cNvPr id="63" name="Google Shape;63;p13"/>
          <p:cNvPicPr preferRelativeResize="0"/>
          <p:nvPr/>
        </p:nvPicPr>
        <p:blipFill rotWithShape="1">
          <a:blip r:embed="rId2">
            <a:alphaModFix amt="28000"/>
          </a:blip>
          <a:srcRect t="3044" b="39510"/>
          <a:stretch/>
        </p:blipFill>
        <p:spPr>
          <a:xfrm>
            <a:off x="-247650" y="-187450"/>
            <a:ext cx="9736454" cy="5520130"/>
          </a:xfrm>
          <a:prstGeom prst="rect">
            <a:avLst/>
          </a:prstGeom>
          <a:noFill/>
          <a:ln>
            <a:noFill/>
          </a:ln>
        </p:spPr>
      </p:pic>
      <p:pic>
        <p:nvPicPr>
          <p:cNvPr id="64" name="Google Shape;64;p13"/>
          <p:cNvPicPr preferRelativeResize="0"/>
          <p:nvPr/>
        </p:nvPicPr>
        <p:blipFill>
          <a:blip r:embed="rId3">
            <a:alphaModFix/>
          </a:blip>
          <a:stretch>
            <a:fillRect/>
          </a:stretch>
        </p:blipFill>
        <p:spPr>
          <a:xfrm>
            <a:off x="255775" y="186275"/>
            <a:ext cx="8632448" cy="4770949"/>
          </a:xfrm>
          <a:prstGeom prst="rect">
            <a:avLst/>
          </a:prstGeom>
          <a:noFill/>
          <a:ln>
            <a:noFill/>
          </a:ln>
        </p:spPr>
      </p:pic>
      <p:sp>
        <p:nvSpPr>
          <p:cNvPr id="65" name="Google Shape;65;p13"/>
          <p:cNvSpPr txBox="1">
            <a:spLocks noGrp="1"/>
          </p:cNvSpPr>
          <p:nvPr>
            <p:ph type="title"/>
          </p:nvPr>
        </p:nvSpPr>
        <p:spPr>
          <a:xfrm>
            <a:off x="907470" y="1705233"/>
            <a:ext cx="2917800" cy="488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100"/>
              <a:buNone/>
              <a:defRPr sz="2100"/>
            </a:lvl1pPr>
            <a:lvl2pPr lvl="1" algn="ctr" rtl="0">
              <a:spcBef>
                <a:spcPts val="0"/>
              </a:spcBef>
              <a:spcAft>
                <a:spcPts val="0"/>
              </a:spcAft>
              <a:buSzPts val="3900"/>
              <a:buNone/>
              <a:defRPr sz="3900"/>
            </a:lvl2pPr>
            <a:lvl3pPr lvl="2" algn="ctr" rtl="0">
              <a:spcBef>
                <a:spcPts val="0"/>
              </a:spcBef>
              <a:spcAft>
                <a:spcPts val="0"/>
              </a:spcAft>
              <a:buSzPts val="3900"/>
              <a:buNone/>
              <a:defRPr sz="3900"/>
            </a:lvl3pPr>
            <a:lvl4pPr lvl="3" algn="ctr" rtl="0">
              <a:spcBef>
                <a:spcPts val="0"/>
              </a:spcBef>
              <a:spcAft>
                <a:spcPts val="0"/>
              </a:spcAft>
              <a:buSzPts val="3900"/>
              <a:buNone/>
              <a:defRPr sz="3900"/>
            </a:lvl4pPr>
            <a:lvl5pPr lvl="4" algn="ctr" rtl="0">
              <a:spcBef>
                <a:spcPts val="0"/>
              </a:spcBef>
              <a:spcAft>
                <a:spcPts val="0"/>
              </a:spcAft>
              <a:buSzPts val="3900"/>
              <a:buNone/>
              <a:defRPr sz="3900"/>
            </a:lvl5pPr>
            <a:lvl6pPr lvl="5" algn="ctr" rtl="0">
              <a:spcBef>
                <a:spcPts val="0"/>
              </a:spcBef>
              <a:spcAft>
                <a:spcPts val="0"/>
              </a:spcAft>
              <a:buSzPts val="3900"/>
              <a:buNone/>
              <a:defRPr sz="3900"/>
            </a:lvl6pPr>
            <a:lvl7pPr lvl="6" algn="ctr" rtl="0">
              <a:spcBef>
                <a:spcPts val="0"/>
              </a:spcBef>
              <a:spcAft>
                <a:spcPts val="0"/>
              </a:spcAft>
              <a:buSzPts val="3900"/>
              <a:buNone/>
              <a:defRPr sz="3900"/>
            </a:lvl7pPr>
            <a:lvl8pPr lvl="7" algn="ctr" rtl="0">
              <a:spcBef>
                <a:spcPts val="0"/>
              </a:spcBef>
              <a:spcAft>
                <a:spcPts val="0"/>
              </a:spcAft>
              <a:buSzPts val="3900"/>
              <a:buNone/>
              <a:defRPr sz="3900"/>
            </a:lvl8pPr>
            <a:lvl9pPr lvl="8" algn="ctr" rtl="0">
              <a:spcBef>
                <a:spcPts val="0"/>
              </a:spcBef>
              <a:spcAft>
                <a:spcPts val="0"/>
              </a:spcAft>
              <a:buSzPts val="3900"/>
              <a:buNone/>
              <a:defRPr sz="3900"/>
            </a:lvl9pPr>
          </a:lstStyle>
          <a:p>
            <a:endParaRPr/>
          </a:p>
        </p:txBody>
      </p:sp>
      <p:sp>
        <p:nvSpPr>
          <p:cNvPr id="66" name="Google Shape;66;p13"/>
          <p:cNvSpPr txBox="1">
            <a:spLocks noGrp="1"/>
          </p:cNvSpPr>
          <p:nvPr>
            <p:ph type="subTitle" idx="1"/>
          </p:nvPr>
        </p:nvSpPr>
        <p:spPr>
          <a:xfrm>
            <a:off x="929350" y="2161275"/>
            <a:ext cx="2874000" cy="716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2"/>
              </a:buClr>
              <a:buSzPts val="1600"/>
              <a:buNone/>
              <a:defRPr sz="1600">
                <a:solidFill>
                  <a:schemeClr val="dk2"/>
                </a:solidFill>
              </a:defRPr>
            </a:lvl1pPr>
            <a:lvl2pPr lvl="1" algn="ctr" rtl="0">
              <a:lnSpc>
                <a:spcPct val="100000"/>
              </a:lnSpc>
              <a:spcBef>
                <a:spcPts val="0"/>
              </a:spcBef>
              <a:spcAft>
                <a:spcPts val="0"/>
              </a:spcAft>
              <a:buClr>
                <a:schemeClr val="dk2"/>
              </a:buClr>
              <a:buSzPts val="1600"/>
              <a:buNone/>
              <a:defRPr sz="1600">
                <a:solidFill>
                  <a:schemeClr val="dk2"/>
                </a:solidFill>
              </a:defRPr>
            </a:lvl2pPr>
            <a:lvl3pPr lvl="2" algn="ctr" rtl="0">
              <a:lnSpc>
                <a:spcPct val="100000"/>
              </a:lnSpc>
              <a:spcBef>
                <a:spcPts val="0"/>
              </a:spcBef>
              <a:spcAft>
                <a:spcPts val="0"/>
              </a:spcAft>
              <a:buClr>
                <a:schemeClr val="dk2"/>
              </a:buClr>
              <a:buSzPts val="1600"/>
              <a:buNone/>
              <a:defRPr sz="1600">
                <a:solidFill>
                  <a:schemeClr val="dk2"/>
                </a:solidFill>
              </a:defRPr>
            </a:lvl3pPr>
            <a:lvl4pPr lvl="3" algn="ctr" rtl="0">
              <a:lnSpc>
                <a:spcPct val="100000"/>
              </a:lnSpc>
              <a:spcBef>
                <a:spcPts val="0"/>
              </a:spcBef>
              <a:spcAft>
                <a:spcPts val="0"/>
              </a:spcAft>
              <a:buClr>
                <a:schemeClr val="dk2"/>
              </a:buClr>
              <a:buSzPts val="1600"/>
              <a:buNone/>
              <a:defRPr sz="1600">
                <a:solidFill>
                  <a:schemeClr val="dk2"/>
                </a:solidFill>
              </a:defRPr>
            </a:lvl4pPr>
            <a:lvl5pPr lvl="4" algn="ctr" rtl="0">
              <a:lnSpc>
                <a:spcPct val="100000"/>
              </a:lnSpc>
              <a:spcBef>
                <a:spcPts val="0"/>
              </a:spcBef>
              <a:spcAft>
                <a:spcPts val="0"/>
              </a:spcAft>
              <a:buClr>
                <a:schemeClr val="dk2"/>
              </a:buClr>
              <a:buSzPts val="1600"/>
              <a:buNone/>
              <a:defRPr sz="1600">
                <a:solidFill>
                  <a:schemeClr val="dk2"/>
                </a:solidFill>
              </a:defRPr>
            </a:lvl5pPr>
            <a:lvl6pPr lvl="5" algn="ctr" rtl="0">
              <a:lnSpc>
                <a:spcPct val="100000"/>
              </a:lnSpc>
              <a:spcBef>
                <a:spcPts val="0"/>
              </a:spcBef>
              <a:spcAft>
                <a:spcPts val="0"/>
              </a:spcAft>
              <a:buClr>
                <a:schemeClr val="dk2"/>
              </a:buClr>
              <a:buSzPts val="1600"/>
              <a:buNone/>
              <a:defRPr sz="1600">
                <a:solidFill>
                  <a:schemeClr val="dk2"/>
                </a:solidFill>
              </a:defRPr>
            </a:lvl6pPr>
            <a:lvl7pPr lvl="6" algn="ctr" rtl="0">
              <a:lnSpc>
                <a:spcPct val="100000"/>
              </a:lnSpc>
              <a:spcBef>
                <a:spcPts val="0"/>
              </a:spcBef>
              <a:spcAft>
                <a:spcPts val="0"/>
              </a:spcAft>
              <a:buClr>
                <a:schemeClr val="dk2"/>
              </a:buClr>
              <a:buSzPts val="1600"/>
              <a:buNone/>
              <a:defRPr sz="1600">
                <a:solidFill>
                  <a:schemeClr val="dk2"/>
                </a:solidFill>
              </a:defRPr>
            </a:lvl7pPr>
            <a:lvl8pPr lvl="7" algn="ctr" rtl="0">
              <a:lnSpc>
                <a:spcPct val="100000"/>
              </a:lnSpc>
              <a:spcBef>
                <a:spcPts val="0"/>
              </a:spcBef>
              <a:spcAft>
                <a:spcPts val="0"/>
              </a:spcAft>
              <a:buClr>
                <a:schemeClr val="dk2"/>
              </a:buClr>
              <a:buSzPts val="1600"/>
              <a:buNone/>
              <a:defRPr sz="1600">
                <a:solidFill>
                  <a:schemeClr val="dk2"/>
                </a:solidFill>
              </a:defRPr>
            </a:lvl8pPr>
            <a:lvl9pPr lvl="8" algn="ctr" rtl="0">
              <a:lnSpc>
                <a:spcPct val="100000"/>
              </a:lnSpc>
              <a:spcBef>
                <a:spcPts val="0"/>
              </a:spcBef>
              <a:spcAft>
                <a:spcPts val="0"/>
              </a:spcAft>
              <a:buClr>
                <a:schemeClr val="dk2"/>
              </a:buClr>
              <a:buSzPts val="1600"/>
              <a:buNone/>
              <a:defRPr sz="1600">
                <a:solidFill>
                  <a:schemeClr val="dk2"/>
                </a:solidFill>
              </a:defRPr>
            </a:lvl9pPr>
          </a:lstStyle>
          <a:p>
            <a:endParaRPr/>
          </a:p>
        </p:txBody>
      </p:sp>
      <p:sp>
        <p:nvSpPr>
          <p:cNvPr id="67" name="Google Shape;67;p13"/>
          <p:cNvSpPr txBox="1">
            <a:spLocks noGrp="1"/>
          </p:cNvSpPr>
          <p:nvPr>
            <p:ph type="title" idx="2"/>
          </p:nvPr>
        </p:nvSpPr>
        <p:spPr>
          <a:xfrm>
            <a:off x="5318730" y="1705233"/>
            <a:ext cx="2917800" cy="488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100"/>
              <a:buNone/>
              <a:defRPr sz="2100"/>
            </a:lvl1pPr>
            <a:lvl2pPr lvl="1" algn="ctr" rtl="0">
              <a:spcBef>
                <a:spcPts val="0"/>
              </a:spcBef>
              <a:spcAft>
                <a:spcPts val="0"/>
              </a:spcAft>
              <a:buSzPts val="3900"/>
              <a:buNone/>
              <a:defRPr sz="3900"/>
            </a:lvl2pPr>
            <a:lvl3pPr lvl="2" algn="ctr" rtl="0">
              <a:spcBef>
                <a:spcPts val="0"/>
              </a:spcBef>
              <a:spcAft>
                <a:spcPts val="0"/>
              </a:spcAft>
              <a:buSzPts val="3900"/>
              <a:buNone/>
              <a:defRPr sz="3900"/>
            </a:lvl3pPr>
            <a:lvl4pPr lvl="3" algn="ctr" rtl="0">
              <a:spcBef>
                <a:spcPts val="0"/>
              </a:spcBef>
              <a:spcAft>
                <a:spcPts val="0"/>
              </a:spcAft>
              <a:buSzPts val="3900"/>
              <a:buNone/>
              <a:defRPr sz="3900"/>
            </a:lvl4pPr>
            <a:lvl5pPr lvl="4" algn="ctr" rtl="0">
              <a:spcBef>
                <a:spcPts val="0"/>
              </a:spcBef>
              <a:spcAft>
                <a:spcPts val="0"/>
              </a:spcAft>
              <a:buSzPts val="3900"/>
              <a:buNone/>
              <a:defRPr sz="3900"/>
            </a:lvl5pPr>
            <a:lvl6pPr lvl="5" algn="ctr" rtl="0">
              <a:spcBef>
                <a:spcPts val="0"/>
              </a:spcBef>
              <a:spcAft>
                <a:spcPts val="0"/>
              </a:spcAft>
              <a:buSzPts val="3900"/>
              <a:buNone/>
              <a:defRPr sz="3900"/>
            </a:lvl6pPr>
            <a:lvl7pPr lvl="6" algn="ctr" rtl="0">
              <a:spcBef>
                <a:spcPts val="0"/>
              </a:spcBef>
              <a:spcAft>
                <a:spcPts val="0"/>
              </a:spcAft>
              <a:buSzPts val="3900"/>
              <a:buNone/>
              <a:defRPr sz="3900"/>
            </a:lvl7pPr>
            <a:lvl8pPr lvl="7" algn="ctr" rtl="0">
              <a:spcBef>
                <a:spcPts val="0"/>
              </a:spcBef>
              <a:spcAft>
                <a:spcPts val="0"/>
              </a:spcAft>
              <a:buSzPts val="3900"/>
              <a:buNone/>
              <a:defRPr sz="3900"/>
            </a:lvl8pPr>
            <a:lvl9pPr lvl="8" algn="ctr" rtl="0">
              <a:spcBef>
                <a:spcPts val="0"/>
              </a:spcBef>
              <a:spcAft>
                <a:spcPts val="0"/>
              </a:spcAft>
              <a:buSzPts val="3900"/>
              <a:buNone/>
              <a:defRPr sz="3900"/>
            </a:lvl9pPr>
          </a:lstStyle>
          <a:p>
            <a:endParaRPr/>
          </a:p>
        </p:txBody>
      </p:sp>
      <p:sp>
        <p:nvSpPr>
          <p:cNvPr id="68" name="Google Shape;68;p13"/>
          <p:cNvSpPr txBox="1">
            <a:spLocks noGrp="1"/>
          </p:cNvSpPr>
          <p:nvPr>
            <p:ph type="subTitle" idx="3"/>
          </p:nvPr>
        </p:nvSpPr>
        <p:spPr>
          <a:xfrm>
            <a:off x="5340612" y="2161275"/>
            <a:ext cx="2874000" cy="716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2"/>
              </a:buClr>
              <a:buSzPts val="1600"/>
              <a:buNone/>
              <a:defRPr sz="1600">
                <a:solidFill>
                  <a:schemeClr val="dk2"/>
                </a:solidFill>
              </a:defRPr>
            </a:lvl1pPr>
            <a:lvl2pPr lvl="1" algn="ctr" rtl="0">
              <a:lnSpc>
                <a:spcPct val="100000"/>
              </a:lnSpc>
              <a:spcBef>
                <a:spcPts val="0"/>
              </a:spcBef>
              <a:spcAft>
                <a:spcPts val="0"/>
              </a:spcAft>
              <a:buClr>
                <a:schemeClr val="dk2"/>
              </a:buClr>
              <a:buSzPts val="1600"/>
              <a:buNone/>
              <a:defRPr sz="1600">
                <a:solidFill>
                  <a:schemeClr val="dk2"/>
                </a:solidFill>
              </a:defRPr>
            </a:lvl2pPr>
            <a:lvl3pPr lvl="2" algn="ctr" rtl="0">
              <a:lnSpc>
                <a:spcPct val="100000"/>
              </a:lnSpc>
              <a:spcBef>
                <a:spcPts val="0"/>
              </a:spcBef>
              <a:spcAft>
                <a:spcPts val="0"/>
              </a:spcAft>
              <a:buClr>
                <a:schemeClr val="dk2"/>
              </a:buClr>
              <a:buSzPts val="1600"/>
              <a:buNone/>
              <a:defRPr sz="1600">
                <a:solidFill>
                  <a:schemeClr val="dk2"/>
                </a:solidFill>
              </a:defRPr>
            </a:lvl3pPr>
            <a:lvl4pPr lvl="3" algn="ctr" rtl="0">
              <a:lnSpc>
                <a:spcPct val="100000"/>
              </a:lnSpc>
              <a:spcBef>
                <a:spcPts val="0"/>
              </a:spcBef>
              <a:spcAft>
                <a:spcPts val="0"/>
              </a:spcAft>
              <a:buClr>
                <a:schemeClr val="dk2"/>
              </a:buClr>
              <a:buSzPts val="1600"/>
              <a:buNone/>
              <a:defRPr sz="1600">
                <a:solidFill>
                  <a:schemeClr val="dk2"/>
                </a:solidFill>
              </a:defRPr>
            </a:lvl4pPr>
            <a:lvl5pPr lvl="4" algn="ctr" rtl="0">
              <a:lnSpc>
                <a:spcPct val="100000"/>
              </a:lnSpc>
              <a:spcBef>
                <a:spcPts val="0"/>
              </a:spcBef>
              <a:spcAft>
                <a:spcPts val="0"/>
              </a:spcAft>
              <a:buClr>
                <a:schemeClr val="dk2"/>
              </a:buClr>
              <a:buSzPts val="1600"/>
              <a:buNone/>
              <a:defRPr sz="1600">
                <a:solidFill>
                  <a:schemeClr val="dk2"/>
                </a:solidFill>
              </a:defRPr>
            </a:lvl5pPr>
            <a:lvl6pPr lvl="5" algn="ctr" rtl="0">
              <a:lnSpc>
                <a:spcPct val="100000"/>
              </a:lnSpc>
              <a:spcBef>
                <a:spcPts val="0"/>
              </a:spcBef>
              <a:spcAft>
                <a:spcPts val="0"/>
              </a:spcAft>
              <a:buClr>
                <a:schemeClr val="dk2"/>
              </a:buClr>
              <a:buSzPts val="1600"/>
              <a:buNone/>
              <a:defRPr sz="1600">
                <a:solidFill>
                  <a:schemeClr val="dk2"/>
                </a:solidFill>
              </a:defRPr>
            </a:lvl6pPr>
            <a:lvl7pPr lvl="6" algn="ctr" rtl="0">
              <a:lnSpc>
                <a:spcPct val="100000"/>
              </a:lnSpc>
              <a:spcBef>
                <a:spcPts val="0"/>
              </a:spcBef>
              <a:spcAft>
                <a:spcPts val="0"/>
              </a:spcAft>
              <a:buClr>
                <a:schemeClr val="dk2"/>
              </a:buClr>
              <a:buSzPts val="1600"/>
              <a:buNone/>
              <a:defRPr sz="1600">
                <a:solidFill>
                  <a:schemeClr val="dk2"/>
                </a:solidFill>
              </a:defRPr>
            </a:lvl7pPr>
            <a:lvl8pPr lvl="7" algn="ctr" rtl="0">
              <a:lnSpc>
                <a:spcPct val="100000"/>
              </a:lnSpc>
              <a:spcBef>
                <a:spcPts val="0"/>
              </a:spcBef>
              <a:spcAft>
                <a:spcPts val="0"/>
              </a:spcAft>
              <a:buClr>
                <a:schemeClr val="dk2"/>
              </a:buClr>
              <a:buSzPts val="1600"/>
              <a:buNone/>
              <a:defRPr sz="1600">
                <a:solidFill>
                  <a:schemeClr val="dk2"/>
                </a:solidFill>
              </a:defRPr>
            </a:lvl8pPr>
            <a:lvl9pPr lvl="8" algn="ctr" rtl="0">
              <a:lnSpc>
                <a:spcPct val="100000"/>
              </a:lnSpc>
              <a:spcBef>
                <a:spcPts val="0"/>
              </a:spcBef>
              <a:spcAft>
                <a:spcPts val="0"/>
              </a:spcAft>
              <a:buClr>
                <a:schemeClr val="dk2"/>
              </a:buClr>
              <a:buSzPts val="1600"/>
              <a:buNone/>
              <a:defRPr sz="1600">
                <a:solidFill>
                  <a:schemeClr val="dk2"/>
                </a:solidFill>
              </a:defRPr>
            </a:lvl9pPr>
          </a:lstStyle>
          <a:p>
            <a:endParaRPr/>
          </a:p>
        </p:txBody>
      </p:sp>
      <p:sp>
        <p:nvSpPr>
          <p:cNvPr id="69" name="Google Shape;69;p13"/>
          <p:cNvSpPr txBox="1">
            <a:spLocks noGrp="1"/>
          </p:cNvSpPr>
          <p:nvPr>
            <p:ph type="title" idx="4"/>
          </p:nvPr>
        </p:nvSpPr>
        <p:spPr>
          <a:xfrm>
            <a:off x="907470" y="3221098"/>
            <a:ext cx="2917800" cy="488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100"/>
              <a:buNone/>
              <a:defRPr sz="2100"/>
            </a:lvl1pPr>
            <a:lvl2pPr lvl="1" algn="ctr" rtl="0">
              <a:spcBef>
                <a:spcPts val="0"/>
              </a:spcBef>
              <a:spcAft>
                <a:spcPts val="0"/>
              </a:spcAft>
              <a:buSzPts val="3900"/>
              <a:buNone/>
              <a:defRPr sz="3900"/>
            </a:lvl2pPr>
            <a:lvl3pPr lvl="2" algn="ctr" rtl="0">
              <a:spcBef>
                <a:spcPts val="0"/>
              </a:spcBef>
              <a:spcAft>
                <a:spcPts val="0"/>
              </a:spcAft>
              <a:buSzPts val="3900"/>
              <a:buNone/>
              <a:defRPr sz="3900"/>
            </a:lvl3pPr>
            <a:lvl4pPr lvl="3" algn="ctr" rtl="0">
              <a:spcBef>
                <a:spcPts val="0"/>
              </a:spcBef>
              <a:spcAft>
                <a:spcPts val="0"/>
              </a:spcAft>
              <a:buSzPts val="3900"/>
              <a:buNone/>
              <a:defRPr sz="3900"/>
            </a:lvl4pPr>
            <a:lvl5pPr lvl="4" algn="ctr" rtl="0">
              <a:spcBef>
                <a:spcPts val="0"/>
              </a:spcBef>
              <a:spcAft>
                <a:spcPts val="0"/>
              </a:spcAft>
              <a:buSzPts val="3900"/>
              <a:buNone/>
              <a:defRPr sz="3900"/>
            </a:lvl5pPr>
            <a:lvl6pPr lvl="5" algn="ctr" rtl="0">
              <a:spcBef>
                <a:spcPts val="0"/>
              </a:spcBef>
              <a:spcAft>
                <a:spcPts val="0"/>
              </a:spcAft>
              <a:buSzPts val="3900"/>
              <a:buNone/>
              <a:defRPr sz="3900"/>
            </a:lvl6pPr>
            <a:lvl7pPr lvl="6" algn="ctr" rtl="0">
              <a:spcBef>
                <a:spcPts val="0"/>
              </a:spcBef>
              <a:spcAft>
                <a:spcPts val="0"/>
              </a:spcAft>
              <a:buSzPts val="3900"/>
              <a:buNone/>
              <a:defRPr sz="3900"/>
            </a:lvl7pPr>
            <a:lvl8pPr lvl="7" algn="ctr" rtl="0">
              <a:spcBef>
                <a:spcPts val="0"/>
              </a:spcBef>
              <a:spcAft>
                <a:spcPts val="0"/>
              </a:spcAft>
              <a:buSzPts val="3900"/>
              <a:buNone/>
              <a:defRPr sz="3900"/>
            </a:lvl8pPr>
            <a:lvl9pPr lvl="8" algn="ctr" rtl="0">
              <a:spcBef>
                <a:spcPts val="0"/>
              </a:spcBef>
              <a:spcAft>
                <a:spcPts val="0"/>
              </a:spcAft>
              <a:buSzPts val="3900"/>
              <a:buNone/>
              <a:defRPr sz="3900"/>
            </a:lvl9pPr>
          </a:lstStyle>
          <a:p>
            <a:endParaRPr/>
          </a:p>
        </p:txBody>
      </p:sp>
      <p:sp>
        <p:nvSpPr>
          <p:cNvPr id="70" name="Google Shape;70;p13"/>
          <p:cNvSpPr txBox="1">
            <a:spLocks noGrp="1"/>
          </p:cNvSpPr>
          <p:nvPr>
            <p:ph type="subTitle" idx="5"/>
          </p:nvPr>
        </p:nvSpPr>
        <p:spPr>
          <a:xfrm>
            <a:off x="929350" y="3685875"/>
            <a:ext cx="2874000" cy="716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2"/>
              </a:buClr>
              <a:buSzPts val="1600"/>
              <a:buNone/>
              <a:defRPr sz="1600">
                <a:solidFill>
                  <a:schemeClr val="dk2"/>
                </a:solidFill>
              </a:defRPr>
            </a:lvl1pPr>
            <a:lvl2pPr lvl="1" algn="ctr" rtl="0">
              <a:lnSpc>
                <a:spcPct val="100000"/>
              </a:lnSpc>
              <a:spcBef>
                <a:spcPts val="0"/>
              </a:spcBef>
              <a:spcAft>
                <a:spcPts val="0"/>
              </a:spcAft>
              <a:buClr>
                <a:schemeClr val="dk2"/>
              </a:buClr>
              <a:buSzPts val="1600"/>
              <a:buNone/>
              <a:defRPr sz="1600">
                <a:solidFill>
                  <a:schemeClr val="dk2"/>
                </a:solidFill>
              </a:defRPr>
            </a:lvl2pPr>
            <a:lvl3pPr lvl="2" algn="ctr" rtl="0">
              <a:lnSpc>
                <a:spcPct val="100000"/>
              </a:lnSpc>
              <a:spcBef>
                <a:spcPts val="0"/>
              </a:spcBef>
              <a:spcAft>
                <a:spcPts val="0"/>
              </a:spcAft>
              <a:buClr>
                <a:schemeClr val="dk2"/>
              </a:buClr>
              <a:buSzPts val="1600"/>
              <a:buNone/>
              <a:defRPr sz="1600">
                <a:solidFill>
                  <a:schemeClr val="dk2"/>
                </a:solidFill>
              </a:defRPr>
            </a:lvl3pPr>
            <a:lvl4pPr lvl="3" algn="ctr" rtl="0">
              <a:lnSpc>
                <a:spcPct val="100000"/>
              </a:lnSpc>
              <a:spcBef>
                <a:spcPts val="0"/>
              </a:spcBef>
              <a:spcAft>
                <a:spcPts val="0"/>
              </a:spcAft>
              <a:buClr>
                <a:schemeClr val="dk2"/>
              </a:buClr>
              <a:buSzPts val="1600"/>
              <a:buNone/>
              <a:defRPr sz="1600">
                <a:solidFill>
                  <a:schemeClr val="dk2"/>
                </a:solidFill>
              </a:defRPr>
            </a:lvl4pPr>
            <a:lvl5pPr lvl="4" algn="ctr" rtl="0">
              <a:lnSpc>
                <a:spcPct val="100000"/>
              </a:lnSpc>
              <a:spcBef>
                <a:spcPts val="0"/>
              </a:spcBef>
              <a:spcAft>
                <a:spcPts val="0"/>
              </a:spcAft>
              <a:buClr>
                <a:schemeClr val="dk2"/>
              </a:buClr>
              <a:buSzPts val="1600"/>
              <a:buNone/>
              <a:defRPr sz="1600">
                <a:solidFill>
                  <a:schemeClr val="dk2"/>
                </a:solidFill>
              </a:defRPr>
            </a:lvl5pPr>
            <a:lvl6pPr lvl="5" algn="ctr" rtl="0">
              <a:lnSpc>
                <a:spcPct val="100000"/>
              </a:lnSpc>
              <a:spcBef>
                <a:spcPts val="0"/>
              </a:spcBef>
              <a:spcAft>
                <a:spcPts val="0"/>
              </a:spcAft>
              <a:buClr>
                <a:schemeClr val="dk2"/>
              </a:buClr>
              <a:buSzPts val="1600"/>
              <a:buNone/>
              <a:defRPr sz="1600">
                <a:solidFill>
                  <a:schemeClr val="dk2"/>
                </a:solidFill>
              </a:defRPr>
            </a:lvl6pPr>
            <a:lvl7pPr lvl="6" algn="ctr" rtl="0">
              <a:lnSpc>
                <a:spcPct val="100000"/>
              </a:lnSpc>
              <a:spcBef>
                <a:spcPts val="0"/>
              </a:spcBef>
              <a:spcAft>
                <a:spcPts val="0"/>
              </a:spcAft>
              <a:buClr>
                <a:schemeClr val="dk2"/>
              </a:buClr>
              <a:buSzPts val="1600"/>
              <a:buNone/>
              <a:defRPr sz="1600">
                <a:solidFill>
                  <a:schemeClr val="dk2"/>
                </a:solidFill>
              </a:defRPr>
            </a:lvl7pPr>
            <a:lvl8pPr lvl="7" algn="ctr" rtl="0">
              <a:lnSpc>
                <a:spcPct val="100000"/>
              </a:lnSpc>
              <a:spcBef>
                <a:spcPts val="0"/>
              </a:spcBef>
              <a:spcAft>
                <a:spcPts val="0"/>
              </a:spcAft>
              <a:buClr>
                <a:schemeClr val="dk2"/>
              </a:buClr>
              <a:buSzPts val="1600"/>
              <a:buNone/>
              <a:defRPr sz="1600">
                <a:solidFill>
                  <a:schemeClr val="dk2"/>
                </a:solidFill>
              </a:defRPr>
            </a:lvl8pPr>
            <a:lvl9pPr lvl="8" algn="ctr" rtl="0">
              <a:lnSpc>
                <a:spcPct val="100000"/>
              </a:lnSpc>
              <a:spcBef>
                <a:spcPts val="0"/>
              </a:spcBef>
              <a:spcAft>
                <a:spcPts val="0"/>
              </a:spcAft>
              <a:buClr>
                <a:schemeClr val="dk2"/>
              </a:buClr>
              <a:buSzPts val="1600"/>
              <a:buNone/>
              <a:defRPr sz="1600">
                <a:solidFill>
                  <a:schemeClr val="dk2"/>
                </a:solidFill>
              </a:defRPr>
            </a:lvl9pPr>
          </a:lstStyle>
          <a:p>
            <a:endParaRPr/>
          </a:p>
        </p:txBody>
      </p:sp>
      <p:sp>
        <p:nvSpPr>
          <p:cNvPr id="71" name="Google Shape;71;p13"/>
          <p:cNvSpPr txBox="1">
            <a:spLocks noGrp="1"/>
          </p:cNvSpPr>
          <p:nvPr>
            <p:ph type="title" idx="6"/>
          </p:nvPr>
        </p:nvSpPr>
        <p:spPr>
          <a:xfrm>
            <a:off x="5318730" y="3221098"/>
            <a:ext cx="2917800" cy="488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100"/>
              <a:buNone/>
              <a:defRPr sz="2100"/>
            </a:lvl1pPr>
            <a:lvl2pPr lvl="1" algn="ctr" rtl="0">
              <a:spcBef>
                <a:spcPts val="0"/>
              </a:spcBef>
              <a:spcAft>
                <a:spcPts val="0"/>
              </a:spcAft>
              <a:buSzPts val="3900"/>
              <a:buNone/>
              <a:defRPr sz="3900"/>
            </a:lvl2pPr>
            <a:lvl3pPr lvl="2" algn="ctr" rtl="0">
              <a:spcBef>
                <a:spcPts val="0"/>
              </a:spcBef>
              <a:spcAft>
                <a:spcPts val="0"/>
              </a:spcAft>
              <a:buSzPts val="3900"/>
              <a:buNone/>
              <a:defRPr sz="3900"/>
            </a:lvl3pPr>
            <a:lvl4pPr lvl="3" algn="ctr" rtl="0">
              <a:spcBef>
                <a:spcPts val="0"/>
              </a:spcBef>
              <a:spcAft>
                <a:spcPts val="0"/>
              </a:spcAft>
              <a:buSzPts val="3900"/>
              <a:buNone/>
              <a:defRPr sz="3900"/>
            </a:lvl4pPr>
            <a:lvl5pPr lvl="4" algn="ctr" rtl="0">
              <a:spcBef>
                <a:spcPts val="0"/>
              </a:spcBef>
              <a:spcAft>
                <a:spcPts val="0"/>
              </a:spcAft>
              <a:buSzPts val="3900"/>
              <a:buNone/>
              <a:defRPr sz="3900"/>
            </a:lvl5pPr>
            <a:lvl6pPr lvl="5" algn="ctr" rtl="0">
              <a:spcBef>
                <a:spcPts val="0"/>
              </a:spcBef>
              <a:spcAft>
                <a:spcPts val="0"/>
              </a:spcAft>
              <a:buSzPts val="3900"/>
              <a:buNone/>
              <a:defRPr sz="3900"/>
            </a:lvl6pPr>
            <a:lvl7pPr lvl="6" algn="ctr" rtl="0">
              <a:spcBef>
                <a:spcPts val="0"/>
              </a:spcBef>
              <a:spcAft>
                <a:spcPts val="0"/>
              </a:spcAft>
              <a:buSzPts val="3900"/>
              <a:buNone/>
              <a:defRPr sz="3900"/>
            </a:lvl7pPr>
            <a:lvl8pPr lvl="7" algn="ctr" rtl="0">
              <a:spcBef>
                <a:spcPts val="0"/>
              </a:spcBef>
              <a:spcAft>
                <a:spcPts val="0"/>
              </a:spcAft>
              <a:buSzPts val="3900"/>
              <a:buNone/>
              <a:defRPr sz="3900"/>
            </a:lvl8pPr>
            <a:lvl9pPr lvl="8" algn="ctr" rtl="0">
              <a:spcBef>
                <a:spcPts val="0"/>
              </a:spcBef>
              <a:spcAft>
                <a:spcPts val="0"/>
              </a:spcAft>
              <a:buSzPts val="3900"/>
              <a:buNone/>
              <a:defRPr sz="3900"/>
            </a:lvl9pPr>
          </a:lstStyle>
          <a:p>
            <a:endParaRPr/>
          </a:p>
        </p:txBody>
      </p:sp>
      <p:sp>
        <p:nvSpPr>
          <p:cNvPr id="72" name="Google Shape;72;p13"/>
          <p:cNvSpPr txBox="1">
            <a:spLocks noGrp="1"/>
          </p:cNvSpPr>
          <p:nvPr>
            <p:ph type="subTitle" idx="7"/>
          </p:nvPr>
        </p:nvSpPr>
        <p:spPr>
          <a:xfrm>
            <a:off x="5340612" y="3685874"/>
            <a:ext cx="2874000" cy="716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2"/>
              </a:buClr>
              <a:buSzPts val="1600"/>
              <a:buNone/>
              <a:defRPr sz="1600">
                <a:solidFill>
                  <a:schemeClr val="dk2"/>
                </a:solidFill>
              </a:defRPr>
            </a:lvl1pPr>
            <a:lvl2pPr lvl="1" algn="ctr" rtl="0">
              <a:lnSpc>
                <a:spcPct val="100000"/>
              </a:lnSpc>
              <a:spcBef>
                <a:spcPts val="0"/>
              </a:spcBef>
              <a:spcAft>
                <a:spcPts val="0"/>
              </a:spcAft>
              <a:buClr>
                <a:schemeClr val="dk2"/>
              </a:buClr>
              <a:buSzPts val="1600"/>
              <a:buNone/>
              <a:defRPr sz="1600">
                <a:solidFill>
                  <a:schemeClr val="dk2"/>
                </a:solidFill>
              </a:defRPr>
            </a:lvl2pPr>
            <a:lvl3pPr lvl="2" algn="ctr" rtl="0">
              <a:lnSpc>
                <a:spcPct val="100000"/>
              </a:lnSpc>
              <a:spcBef>
                <a:spcPts val="0"/>
              </a:spcBef>
              <a:spcAft>
                <a:spcPts val="0"/>
              </a:spcAft>
              <a:buClr>
                <a:schemeClr val="dk2"/>
              </a:buClr>
              <a:buSzPts val="1600"/>
              <a:buNone/>
              <a:defRPr sz="1600">
                <a:solidFill>
                  <a:schemeClr val="dk2"/>
                </a:solidFill>
              </a:defRPr>
            </a:lvl3pPr>
            <a:lvl4pPr lvl="3" algn="ctr" rtl="0">
              <a:lnSpc>
                <a:spcPct val="100000"/>
              </a:lnSpc>
              <a:spcBef>
                <a:spcPts val="0"/>
              </a:spcBef>
              <a:spcAft>
                <a:spcPts val="0"/>
              </a:spcAft>
              <a:buClr>
                <a:schemeClr val="dk2"/>
              </a:buClr>
              <a:buSzPts val="1600"/>
              <a:buNone/>
              <a:defRPr sz="1600">
                <a:solidFill>
                  <a:schemeClr val="dk2"/>
                </a:solidFill>
              </a:defRPr>
            </a:lvl4pPr>
            <a:lvl5pPr lvl="4" algn="ctr" rtl="0">
              <a:lnSpc>
                <a:spcPct val="100000"/>
              </a:lnSpc>
              <a:spcBef>
                <a:spcPts val="0"/>
              </a:spcBef>
              <a:spcAft>
                <a:spcPts val="0"/>
              </a:spcAft>
              <a:buClr>
                <a:schemeClr val="dk2"/>
              </a:buClr>
              <a:buSzPts val="1600"/>
              <a:buNone/>
              <a:defRPr sz="1600">
                <a:solidFill>
                  <a:schemeClr val="dk2"/>
                </a:solidFill>
              </a:defRPr>
            </a:lvl5pPr>
            <a:lvl6pPr lvl="5" algn="ctr" rtl="0">
              <a:lnSpc>
                <a:spcPct val="100000"/>
              </a:lnSpc>
              <a:spcBef>
                <a:spcPts val="0"/>
              </a:spcBef>
              <a:spcAft>
                <a:spcPts val="0"/>
              </a:spcAft>
              <a:buClr>
                <a:schemeClr val="dk2"/>
              </a:buClr>
              <a:buSzPts val="1600"/>
              <a:buNone/>
              <a:defRPr sz="1600">
                <a:solidFill>
                  <a:schemeClr val="dk2"/>
                </a:solidFill>
              </a:defRPr>
            </a:lvl6pPr>
            <a:lvl7pPr lvl="6" algn="ctr" rtl="0">
              <a:lnSpc>
                <a:spcPct val="100000"/>
              </a:lnSpc>
              <a:spcBef>
                <a:spcPts val="0"/>
              </a:spcBef>
              <a:spcAft>
                <a:spcPts val="0"/>
              </a:spcAft>
              <a:buClr>
                <a:schemeClr val="dk2"/>
              </a:buClr>
              <a:buSzPts val="1600"/>
              <a:buNone/>
              <a:defRPr sz="1600">
                <a:solidFill>
                  <a:schemeClr val="dk2"/>
                </a:solidFill>
              </a:defRPr>
            </a:lvl7pPr>
            <a:lvl8pPr lvl="7" algn="ctr" rtl="0">
              <a:lnSpc>
                <a:spcPct val="100000"/>
              </a:lnSpc>
              <a:spcBef>
                <a:spcPts val="0"/>
              </a:spcBef>
              <a:spcAft>
                <a:spcPts val="0"/>
              </a:spcAft>
              <a:buClr>
                <a:schemeClr val="dk2"/>
              </a:buClr>
              <a:buSzPts val="1600"/>
              <a:buNone/>
              <a:defRPr sz="1600">
                <a:solidFill>
                  <a:schemeClr val="dk2"/>
                </a:solidFill>
              </a:defRPr>
            </a:lvl8pPr>
            <a:lvl9pPr lvl="8" algn="ctr" rtl="0">
              <a:lnSpc>
                <a:spcPct val="100000"/>
              </a:lnSpc>
              <a:spcBef>
                <a:spcPts val="0"/>
              </a:spcBef>
              <a:spcAft>
                <a:spcPts val="0"/>
              </a:spcAft>
              <a:buClr>
                <a:schemeClr val="dk2"/>
              </a:buClr>
              <a:buSzPts val="1600"/>
              <a:buNone/>
              <a:defRPr sz="1600">
                <a:solidFill>
                  <a:schemeClr val="dk2"/>
                </a:solidFill>
              </a:defRPr>
            </a:lvl9pPr>
          </a:lstStyle>
          <a:p>
            <a:endParaRPr/>
          </a:p>
        </p:txBody>
      </p:sp>
      <p:sp>
        <p:nvSpPr>
          <p:cNvPr id="73" name="Google Shape;73;p13"/>
          <p:cNvSpPr txBox="1">
            <a:spLocks noGrp="1"/>
          </p:cNvSpPr>
          <p:nvPr>
            <p:ph type="title" idx="8"/>
          </p:nvPr>
        </p:nvSpPr>
        <p:spPr>
          <a:xfrm>
            <a:off x="1002325" y="711181"/>
            <a:ext cx="2403900" cy="572700"/>
          </a:xfrm>
          <a:prstGeom prst="rect">
            <a:avLst/>
          </a:prstGeom>
        </p:spPr>
        <p:txBody>
          <a:bodyPr spcFirstLastPara="1" wrap="square" lIns="91425" tIns="91425" rIns="91425" bIns="91425" anchor="t" anchorCtr="0">
            <a:noAutofit/>
          </a:bodyPr>
          <a:lstStyle>
            <a:lvl1pPr lvl="0" rtl="0">
              <a:lnSpc>
                <a:spcPct val="80000"/>
              </a:lnSpc>
              <a:spcBef>
                <a:spcPts val="0"/>
              </a:spcBef>
              <a:spcAft>
                <a:spcPts val="0"/>
              </a:spcAft>
              <a:buSzPts val="2800"/>
              <a:buNone/>
              <a:defRPr/>
            </a:lvl1pPr>
            <a:lvl2pPr lvl="1" rtl="0">
              <a:lnSpc>
                <a:spcPct val="80000"/>
              </a:lnSpc>
              <a:spcBef>
                <a:spcPts val="0"/>
              </a:spcBef>
              <a:spcAft>
                <a:spcPts val="0"/>
              </a:spcAft>
              <a:buSzPts val="2800"/>
              <a:buNone/>
              <a:defRPr/>
            </a:lvl2pPr>
            <a:lvl3pPr lvl="2" rtl="0">
              <a:lnSpc>
                <a:spcPct val="80000"/>
              </a:lnSpc>
              <a:spcBef>
                <a:spcPts val="0"/>
              </a:spcBef>
              <a:spcAft>
                <a:spcPts val="0"/>
              </a:spcAft>
              <a:buSzPts val="2800"/>
              <a:buNone/>
              <a:defRPr/>
            </a:lvl3pPr>
            <a:lvl4pPr lvl="3" rtl="0">
              <a:lnSpc>
                <a:spcPct val="80000"/>
              </a:lnSpc>
              <a:spcBef>
                <a:spcPts val="0"/>
              </a:spcBef>
              <a:spcAft>
                <a:spcPts val="0"/>
              </a:spcAft>
              <a:buSzPts val="2800"/>
              <a:buNone/>
              <a:defRPr/>
            </a:lvl4pPr>
            <a:lvl5pPr lvl="4" rtl="0">
              <a:lnSpc>
                <a:spcPct val="80000"/>
              </a:lnSpc>
              <a:spcBef>
                <a:spcPts val="0"/>
              </a:spcBef>
              <a:spcAft>
                <a:spcPts val="0"/>
              </a:spcAft>
              <a:buSzPts val="2800"/>
              <a:buNone/>
              <a:defRPr/>
            </a:lvl5pPr>
            <a:lvl6pPr lvl="5" rtl="0">
              <a:lnSpc>
                <a:spcPct val="80000"/>
              </a:lnSpc>
              <a:spcBef>
                <a:spcPts val="0"/>
              </a:spcBef>
              <a:spcAft>
                <a:spcPts val="0"/>
              </a:spcAft>
              <a:buSzPts val="2800"/>
              <a:buNone/>
              <a:defRPr/>
            </a:lvl6pPr>
            <a:lvl7pPr lvl="6" rtl="0">
              <a:lnSpc>
                <a:spcPct val="80000"/>
              </a:lnSpc>
              <a:spcBef>
                <a:spcPts val="0"/>
              </a:spcBef>
              <a:spcAft>
                <a:spcPts val="0"/>
              </a:spcAft>
              <a:buSzPts val="2800"/>
              <a:buNone/>
              <a:defRPr/>
            </a:lvl7pPr>
            <a:lvl8pPr lvl="7" rtl="0">
              <a:lnSpc>
                <a:spcPct val="80000"/>
              </a:lnSpc>
              <a:spcBef>
                <a:spcPts val="0"/>
              </a:spcBef>
              <a:spcAft>
                <a:spcPts val="0"/>
              </a:spcAft>
              <a:buSzPts val="2800"/>
              <a:buNone/>
              <a:defRPr/>
            </a:lvl8pPr>
            <a:lvl9pPr lvl="8" rtl="0">
              <a:lnSpc>
                <a:spcPct val="80000"/>
              </a:lnSpc>
              <a:spcBef>
                <a:spcPts val="0"/>
              </a:spcBef>
              <a:spcAft>
                <a:spcPts val="0"/>
              </a:spcAft>
              <a:buSzPts val="28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Quote">
  <p:cSld name="SECTION_TITLE_AND_DESCRIPTION_1_1_1">
    <p:spTree>
      <p:nvGrpSpPr>
        <p:cNvPr id="1" name="Shape 84"/>
        <p:cNvGrpSpPr/>
        <p:nvPr/>
      </p:nvGrpSpPr>
      <p:grpSpPr>
        <a:xfrm>
          <a:off x="0" y="0"/>
          <a:ext cx="0" cy="0"/>
          <a:chOff x="0" y="0"/>
          <a:chExt cx="0" cy="0"/>
        </a:xfrm>
      </p:grpSpPr>
      <p:pic>
        <p:nvPicPr>
          <p:cNvPr id="85" name="Google Shape;85;p15"/>
          <p:cNvPicPr preferRelativeResize="0"/>
          <p:nvPr/>
        </p:nvPicPr>
        <p:blipFill rotWithShape="1">
          <a:blip r:embed="rId2">
            <a:alphaModFix amt="28000"/>
          </a:blip>
          <a:srcRect t="3044" b="39510"/>
          <a:stretch/>
        </p:blipFill>
        <p:spPr>
          <a:xfrm>
            <a:off x="-247650" y="-187450"/>
            <a:ext cx="9736454" cy="5520130"/>
          </a:xfrm>
          <a:prstGeom prst="rect">
            <a:avLst/>
          </a:prstGeom>
          <a:noFill/>
          <a:ln>
            <a:noFill/>
          </a:ln>
        </p:spPr>
      </p:pic>
      <p:pic>
        <p:nvPicPr>
          <p:cNvPr id="86" name="Google Shape;86;p15"/>
          <p:cNvPicPr preferRelativeResize="0"/>
          <p:nvPr/>
        </p:nvPicPr>
        <p:blipFill rotWithShape="1">
          <a:blip r:embed="rId3">
            <a:alphaModFix/>
          </a:blip>
          <a:srcRect t="16734" r="8892" b="18300"/>
          <a:stretch/>
        </p:blipFill>
        <p:spPr>
          <a:xfrm rot="-5400000">
            <a:off x="650175" y="465007"/>
            <a:ext cx="2036850" cy="846042"/>
          </a:xfrm>
          <a:prstGeom prst="rect">
            <a:avLst/>
          </a:prstGeom>
          <a:noFill/>
          <a:ln>
            <a:noFill/>
          </a:ln>
        </p:spPr>
      </p:pic>
      <p:pic>
        <p:nvPicPr>
          <p:cNvPr id="87" name="Google Shape;87;p15"/>
          <p:cNvPicPr preferRelativeResize="0"/>
          <p:nvPr/>
        </p:nvPicPr>
        <p:blipFill rotWithShape="1">
          <a:blip r:embed="rId3">
            <a:alphaModFix/>
          </a:blip>
          <a:srcRect t="16734" r="8892" b="18300"/>
          <a:stretch/>
        </p:blipFill>
        <p:spPr>
          <a:xfrm rot="-5400000">
            <a:off x="1262550" y="465007"/>
            <a:ext cx="2036850" cy="846042"/>
          </a:xfrm>
          <a:prstGeom prst="rect">
            <a:avLst/>
          </a:prstGeom>
          <a:noFill/>
          <a:ln>
            <a:noFill/>
          </a:ln>
        </p:spPr>
      </p:pic>
      <p:pic>
        <p:nvPicPr>
          <p:cNvPr id="88" name="Google Shape;88;p15"/>
          <p:cNvPicPr preferRelativeResize="0"/>
          <p:nvPr/>
        </p:nvPicPr>
        <p:blipFill rotWithShape="1">
          <a:blip r:embed="rId4">
            <a:alphaModFix/>
          </a:blip>
          <a:srcRect r="1545" b="6838"/>
          <a:stretch/>
        </p:blipFill>
        <p:spPr>
          <a:xfrm>
            <a:off x="384887" y="134900"/>
            <a:ext cx="8374226" cy="4873724"/>
          </a:xfrm>
          <a:prstGeom prst="rect">
            <a:avLst/>
          </a:prstGeom>
          <a:noFill/>
          <a:ln>
            <a:noFill/>
          </a:ln>
        </p:spPr>
      </p:pic>
      <p:sp>
        <p:nvSpPr>
          <p:cNvPr id="89" name="Google Shape;89;p15"/>
          <p:cNvSpPr txBox="1">
            <a:spLocks noGrp="1"/>
          </p:cNvSpPr>
          <p:nvPr>
            <p:ph type="title"/>
          </p:nvPr>
        </p:nvSpPr>
        <p:spPr>
          <a:xfrm>
            <a:off x="1922400" y="3538630"/>
            <a:ext cx="2140200" cy="488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1600"/>
              <a:buFont typeface="Anonymous Pro"/>
              <a:buNone/>
              <a:defRPr sz="1600" b="0">
                <a:solidFill>
                  <a:schemeClr val="dk2"/>
                </a:solidFill>
                <a:latin typeface="Roboto Mono Medium"/>
                <a:ea typeface="Roboto Mono Medium"/>
                <a:cs typeface="Roboto Mono Medium"/>
                <a:sym typeface="Roboto Mono Medium"/>
              </a:defRPr>
            </a:lvl1pPr>
            <a:lvl2pPr lvl="1" rtl="0">
              <a:spcBef>
                <a:spcPts val="0"/>
              </a:spcBef>
              <a:spcAft>
                <a:spcPts val="0"/>
              </a:spcAft>
              <a:buSzPts val="2000"/>
              <a:buNone/>
              <a:defRPr sz="2000" b="1"/>
            </a:lvl2pPr>
            <a:lvl3pPr lvl="2" rtl="0">
              <a:spcBef>
                <a:spcPts val="0"/>
              </a:spcBef>
              <a:spcAft>
                <a:spcPts val="0"/>
              </a:spcAft>
              <a:buSzPts val="2000"/>
              <a:buNone/>
              <a:defRPr sz="2000" b="1"/>
            </a:lvl3pPr>
            <a:lvl4pPr lvl="3" rtl="0">
              <a:spcBef>
                <a:spcPts val="0"/>
              </a:spcBef>
              <a:spcAft>
                <a:spcPts val="0"/>
              </a:spcAft>
              <a:buSzPts val="2000"/>
              <a:buNone/>
              <a:defRPr sz="2000" b="1"/>
            </a:lvl4pPr>
            <a:lvl5pPr lvl="4" rtl="0">
              <a:spcBef>
                <a:spcPts val="0"/>
              </a:spcBef>
              <a:spcAft>
                <a:spcPts val="0"/>
              </a:spcAft>
              <a:buSzPts val="2000"/>
              <a:buNone/>
              <a:defRPr sz="2000" b="1"/>
            </a:lvl5pPr>
            <a:lvl6pPr lvl="5" rtl="0">
              <a:spcBef>
                <a:spcPts val="0"/>
              </a:spcBef>
              <a:spcAft>
                <a:spcPts val="0"/>
              </a:spcAft>
              <a:buSzPts val="2000"/>
              <a:buNone/>
              <a:defRPr sz="2000" b="1"/>
            </a:lvl6pPr>
            <a:lvl7pPr lvl="6" rtl="0">
              <a:spcBef>
                <a:spcPts val="0"/>
              </a:spcBef>
              <a:spcAft>
                <a:spcPts val="0"/>
              </a:spcAft>
              <a:buSzPts val="2000"/>
              <a:buNone/>
              <a:defRPr sz="2000" b="1"/>
            </a:lvl7pPr>
            <a:lvl8pPr lvl="7" rtl="0">
              <a:spcBef>
                <a:spcPts val="0"/>
              </a:spcBef>
              <a:spcAft>
                <a:spcPts val="0"/>
              </a:spcAft>
              <a:buSzPts val="2000"/>
              <a:buNone/>
              <a:defRPr sz="2000" b="1"/>
            </a:lvl8pPr>
            <a:lvl9pPr lvl="8" rtl="0">
              <a:spcBef>
                <a:spcPts val="0"/>
              </a:spcBef>
              <a:spcAft>
                <a:spcPts val="0"/>
              </a:spcAft>
              <a:buSzPts val="2000"/>
              <a:buNone/>
              <a:defRPr sz="2000" b="1"/>
            </a:lvl9pPr>
          </a:lstStyle>
          <a:p>
            <a:endParaRPr/>
          </a:p>
        </p:txBody>
      </p:sp>
      <p:sp>
        <p:nvSpPr>
          <p:cNvPr id="90" name="Google Shape;90;p15"/>
          <p:cNvSpPr txBox="1">
            <a:spLocks noGrp="1"/>
          </p:cNvSpPr>
          <p:nvPr>
            <p:ph type="subTitle" idx="1"/>
          </p:nvPr>
        </p:nvSpPr>
        <p:spPr>
          <a:xfrm>
            <a:off x="1922400" y="1269487"/>
            <a:ext cx="3439500" cy="2189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Concert One"/>
              <a:buNone/>
              <a:defRPr sz="2400" b="1">
                <a:latin typeface="Concert One"/>
                <a:ea typeface="Concert One"/>
                <a:cs typeface="Concert One"/>
                <a:sym typeface="Concert One"/>
              </a:defRPr>
            </a:lvl1pPr>
            <a:lvl2pPr lvl="1" rtl="0">
              <a:lnSpc>
                <a:spcPct val="100000"/>
              </a:lnSpc>
              <a:spcBef>
                <a:spcPts val="0"/>
              </a:spcBef>
              <a:spcAft>
                <a:spcPts val="0"/>
              </a:spcAft>
              <a:buClr>
                <a:schemeClr val="dk2"/>
              </a:buClr>
              <a:buSzPts val="2400"/>
              <a:buNone/>
              <a:defRPr sz="2400">
                <a:solidFill>
                  <a:schemeClr val="dk2"/>
                </a:solidFill>
              </a:defRPr>
            </a:lvl2pPr>
            <a:lvl3pPr lvl="2" rtl="0">
              <a:lnSpc>
                <a:spcPct val="100000"/>
              </a:lnSpc>
              <a:spcBef>
                <a:spcPts val="0"/>
              </a:spcBef>
              <a:spcAft>
                <a:spcPts val="0"/>
              </a:spcAft>
              <a:buClr>
                <a:schemeClr val="dk2"/>
              </a:buClr>
              <a:buSzPts val="2400"/>
              <a:buNone/>
              <a:defRPr sz="2400">
                <a:solidFill>
                  <a:schemeClr val="dk2"/>
                </a:solidFill>
              </a:defRPr>
            </a:lvl3pPr>
            <a:lvl4pPr lvl="3" rtl="0">
              <a:lnSpc>
                <a:spcPct val="100000"/>
              </a:lnSpc>
              <a:spcBef>
                <a:spcPts val="0"/>
              </a:spcBef>
              <a:spcAft>
                <a:spcPts val="0"/>
              </a:spcAft>
              <a:buClr>
                <a:schemeClr val="dk2"/>
              </a:buClr>
              <a:buSzPts val="2400"/>
              <a:buNone/>
              <a:defRPr sz="2400">
                <a:solidFill>
                  <a:schemeClr val="dk2"/>
                </a:solidFill>
              </a:defRPr>
            </a:lvl4pPr>
            <a:lvl5pPr lvl="4" rtl="0">
              <a:lnSpc>
                <a:spcPct val="100000"/>
              </a:lnSpc>
              <a:spcBef>
                <a:spcPts val="0"/>
              </a:spcBef>
              <a:spcAft>
                <a:spcPts val="0"/>
              </a:spcAft>
              <a:buClr>
                <a:schemeClr val="dk2"/>
              </a:buClr>
              <a:buSzPts val="2400"/>
              <a:buNone/>
              <a:defRPr sz="2400">
                <a:solidFill>
                  <a:schemeClr val="dk2"/>
                </a:solidFill>
              </a:defRPr>
            </a:lvl5pPr>
            <a:lvl6pPr lvl="5" rtl="0">
              <a:lnSpc>
                <a:spcPct val="100000"/>
              </a:lnSpc>
              <a:spcBef>
                <a:spcPts val="0"/>
              </a:spcBef>
              <a:spcAft>
                <a:spcPts val="0"/>
              </a:spcAft>
              <a:buClr>
                <a:schemeClr val="dk2"/>
              </a:buClr>
              <a:buSzPts val="2400"/>
              <a:buNone/>
              <a:defRPr sz="2400">
                <a:solidFill>
                  <a:schemeClr val="dk2"/>
                </a:solidFill>
              </a:defRPr>
            </a:lvl6pPr>
            <a:lvl7pPr lvl="6" rtl="0">
              <a:lnSpc>
                <a:spcPct val="100000"/>
              </a:lnSpc>
              <a:spcBef>
                <a:spcPts val="0"/>
              </a:spcBef>
              <a:spcAft>
                <a:spcPts val="0"/>
              </a:spcAft>
              <a:buClr>
                <a:schemeClr val="dk2"/>
              </a:buClr>
              <a:buSzPts val="2400"/>
              <a:buNone/>
              <a:defRPr sz="2400">
                <a:solidFill>
                  <a:schemeClr val="dk2"/>
                </a:solidFill>
              </a:defRPr>
            </a:lvl7pPr>
            <a:lvl8pPr lvl="7" rtl="0">
              <a:lnSpc>
                <a:spcPct val="100000"/>
              </a:lnSpc>
              <a:spcBef>
                <a:spcPts val="0"/>
              </a:spcBef>
              <a:spcAft>
                <a:spcPts val="0"/>
              </a:spcAft>
              <a:buClr>
                <a:schemeClr val="dk2"/>
              </a:buClr>
              <a:buSzPts val="2400"/>
              <a:buNone/>
              <a:defRPr sz="2400">
                <a:solidFill>
                  <a:schemeClr val="dk2"/>
                </a:solidFill>
              </a:defRPr>
            </a:lvl8pPr>
            <a:lvl9pPr lvl="8" rtl="0">
              <a:lnSpc>
                <a:spcPct val="100000"/>
              </a:lnSpc>
              <a:spcBef>
                <a:spcPts val="0"/>
              </a:spcBef>
              <a:spcAft>
                <a:spcPts val="0"/>
              </a:spcAft>
              <a:buClr>
                <a:schemeClr val="dk2"/>
              </a:buClr>
              <a:buSzPts val="2400"/>
              <a:buNone/>
              <a:defRPr sz="2400">
                <a:solidFill>
                  <a:schemeClr val="dk2"/>
                </a:solidFil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 Design">
  <p:cSld name="BIG_NUMBER_1_1">
    <p:spTree>
      <p:nvGrpSpPr>
        <p:cNvPr id="1" name="Shape 129"/>
        <p:cNvGrpSpPr/>
        <p:nvPr/>
      </p:nvGrpSpPr>
      <p:grpSpPr>
        <a:xfrm>
          <a:off x="0" y="0"/>
          <a:ext cx="0" cy="0"/>
          <a:chOff x="0" y="0"/>
          <a:chExt cx="0" cy="0"/>
        </a:xfrm>
      </p:grpSpPr>
      <p:pic>
        <p:nvPicPr>
          <p:cNvPr id="130" name="Google Shape;130;p20"/>
          <p:cNvPicPr preferRelativeResize="0"/>
          <p:nvPr/>
        </p:nvPicPr>
        <p:blipFill rotWithShape="1">
          <a:blip r:embed="rId2">
            <a:alphaModFix amt="28000"/>
          </a:blip>
          <a:srcRect t="3044" b="39510"/>
          <a:stretch/>
        </p:blipFill>
        <p:spPr>
          <a:xfrm>
            <a:off x="-247650" y="-187450"/>
            <a:ext cx="9736454" cy="5520130"/>
          </a:xfrm>
          <a:prstGeom prst="rect">
            <a:avLst/>
          </a:prstGeom>
          <a:noFill/>
          <a:ln>
            <a:noFill/>
          </a:ln>
        </p:spPr>
      </p:pic>
      <p:pic>
        <p:nvPicPr>
          <p:cNvPr id="131" name="Google Shape;131;p20"/>
          <p:cNvPicPr preferRelativeResize="0"/>
          <p:nvPr/>
        </p:nvPicPr>
        <p:blipFill rotWithShape="1">
          <a:blip r:embed="rId3">
            <a:alphaModFix/>
          </a:blip>
          <a:srcRect r="1545" b="6838"/>
          <a:stretch/>
        </p:blipFill>
        <p:spPr>
          <a:xfrm>
            <a:off x="384887" y="134900"/>
            <a:ext cx="8374226" cy="4873724"/>
          </a:xfrm>
          <a:prstGeom prst="rect">
            <a:avLst/>
          </a:prstGeom>
          <a:noFill/>
          <a:ln>
            <a:noFill/>
          </a:ln>
        </p:spPr>
      </p:pic>
      <p:sp>
        <p:nvSpPr>
          <p:cNvPr id="132" name="Google Shape;132;p20"/>
          <p:cNvSpPr txBox="1">
            <a:spLocks noGrp="1"/>
          </p:cNvSpPr>
          <p:nvPr>
            <p:ph type="title"/>
          </p:nvPr>
        </p:nvSpPr>
        <p:spPr>
          <a:xfrm>
            <a:off x="2308050" y="711175"/>
            <a:ext cx="4527900" cy="572700"/>
          </a:xfrm>
          <a:prstGeom prst="rect">
            <a:avLst/>
          </a:prstGeom>
        </p:spPr>
        <p:txBody>
          <a:bodyPr spcFirstLastPara="1" wrap="square" lIns="91425" tIns="91425" rIns="91425" bIns="91425" anchor="t" anchorCtr="0">
            <a:noAutofit/>
          </a:bodyPr>
          <a:lstStyle>
            <a:lvl1pPr lvl="0" algn="ctr" rtl="0">
              <a:lnSpc>
                <a:spcPct val="80000"/>
              </a:lnSpc>
              <a:spcBef>
                <a:spcPts val="0"/>
              </a:spcBef>
              <a:spcAft>
                <a:spcPts val="0"/>
              </a:spcAft>
              <a:buSzPts val="2800"/>
              <a:buNone/>
              <a:defRPr/>
            </a:lvl1pPr>
            <a:lvl2pPr lvl="1" rtl="0">
              <a:lnSpc>
                <a:spcPct val="80000"/>
              </a:lnSpc>
              <a:spcBef>
                <a:spcPts val="0"/>
              </a:spcBef>
              <a:spcAft>
                <a:spcPts val="0"/>
              </a:spcAft>
              <a:buSzPts val="2800"/>
              <a:buNone/>
              <a:defRPr/>
            </a:lvl2pPr>
            <a:lvl3pPr lvl="2" rtl="0">
              <a:lnSpc>
                <a:spcPct val="80000"/>
              </a:lnSpc>
              <a:spcBef>
                <a:spcPts val="0"/>
              </a:spcBef>
              <a:spcAft>
                <a:spcPts val="0"/>
              </a:spcAft>
              <a:buSzPts val="2800"/>
              <a:buNone/>
              <a:defRPr/>
            </a:lvl3pPr>
            <a:lvl4pPr lvl="3" rtl="0">
              <a:lnSpc>
                <a:spcPct val="80000"/>
              </a:lnSpc>
              <a:spcBef>
                <a:spcPts val="0"/>
              </a:spcBef>
              <a:spcAft>
                <a:spcPts val="0"/>
              </a:spcAft>
              <a:buSzPts val="2800"/>
              <a:buNone/>
              <a:defRPr/>
            </a:lvl4pPr>
            <a:lvl5pPr lvl="4" rtl="0">
              <a:lnSpc>
                <a:spcPct val="80000"/>
              </a:lnSpc>
              <a:spcBef>
                <a:spcPts val="0"/>
              </a:spcBef>
              <a:spcAft>
                <a:spcPts val="0"/>
              </a:spcAft>
              <a:buSzPts val="2800"/>
              <a:buNone/>
              <a:defRPr/>
            </a:lvl5pPr>
            <a:lvl6pPr lvl="5" rtl="0">
              <a:lnSpc>
                <a:spcPct val="80000"/>
              </a:lnSpc>
              <a:spcBef>
                <a:spcPts val="0"/>
              </a:spcBef>
              <a:spcAft>
                <a:spcPts val="0"/>
              </a:spcAft>
              <a:buSzPts val="2800"/>
              <a:buNone/>
              <a:defRPr/>
            </a:lvl6pPr>
            <a:lvl7pPr lvl="6" rtl="0">
              <a:lnSpc>
                <a:spcPct val="80000"/>
              </a:lnSpc>
              <a:spcBef>
                <a:spcPts val="0"/>
              </a:spcBef>
              <a:spcAft>
                <a:spcPts val="0"/>
              </a:spcAft>
              <a:buSzPts val="2800"/>
              <a:buNone/>
              <a:defRPr/>
            </a:lvl7pPr>
            <a:lvl8pPr lvl="7" rtl="0">
              <a:lnSpc>
                <a:spcPct val="80000"/>
              </a:lnSpc>
              <a:spcBef>
                <a:spcPts val="0"/>
              </a:spcBef>
              <a:spcAft>
                <a:spcPts val="0"/>
              </a:spcAft>
              <a:buSzPts val="2800"/>
              <a:buNone/>
              <a:defRPr/>
            </a:lvl8pPr>
            <a:lvl9pPr lvl="8" rtl="0">
              <a:lnSpc>
                <a:spcPct val="80000"/>
              </a:lnSpc>
              <a:spcBef>
                <a:spcPts val="0"/>
              </a:spcBef>
              <a:spcAft>
                <a:spcPts val="0"/>
              </a:spcAft>
              <a:buSzPts val="28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accent2"/>
              </a:buClr>
              <a:buSzPts val="2800"/>
              <a:buFont typeface="Concert One"/>
              <a:buNone/>
              <a:defRPr sz="2800" b="1">
                <a:solidFill>
                  <a:schemeClr val="accent2"/>
                </a:solidFill>
                <a:latin typeface="Concert One"/>
                <a:ea typeface="Concert One"/>
                <a:cs typeface="Concert One"/>
                <a:sym typeface="Concert One"/>
              </a:defRPr>
            </a:lvl1pPr>
            <a:lvl2pPr lvl="1">
              <a:spcBef>
                <a:spcPts val="0"/>
              </a:spcBef>
              <a:spcAft>
                <a:spcPts val="0"/>
              </a:spcAft>
              <a:buClr>
                <a:schemeClr val="accent2"/>
              </a:buClr>
              <a:buSzPts val="2800"/>
              <a:buNone/>
              <a:defRPr sz="2800">
                <a:solidFill>
                  <a:schemeClr val="accent2"/>
                </a:solidFill>
              </a:defRPr>
            </a:lvl2pPr>
            <a:lvl3pPr lvl="2">
              <a:spcBef>
                <a:spcPts val="0"/>
              </a:spcBef>
              <a:spcAft>
                <a:spcPts val="0"/>
              </a:spcAft>
              <a:buClr>
                <a:schemeClr val="accent2"/>
              </a:buClr>
              <a:buSzPts val="2800"/>
              <a:buNone/>
              <a:defRPr sz="2800">
                <a:solidFill>
                  <a:schemeClr val="accent2"/>
                </a:solidFill>
              </a:defRPr>
            </a:lvl3pPr>
            <a:lvl4pPr lvl="3">
              <a:spcBef>
                <a:spcPts val="0"/>
              </a:spcBef>
              <a:spcAft>
                <a:spcPts val="0"/>
              </a:spcAft>
              <a:buClr>
                <a:schemeClr val="accent2"/>
              </a:buClr>
              <a:buSzPts val="2800"/>
              <a:buNone/>
              <a:defRPr sz="2800">
                <a:solidFill>
                  <a:schemeClr val="accent2"/>
                </a:solidFill>
              </a:defRPr>
            </a:lvl4pPr>
            <a:lvl5pPr lvl="4">
              <a:spcBef>
                <a:spcPts val="0"/>
              </a:spcBef>
              <a:spcAft>
                <a:spcPts val="0"/>
              </a:spcAft>
              <a:buClr>
                <a:schemeClr val="accent2"/>
              </a:buClr>
              <a:buSzPts val="2800"/>
              <a:buNone/>
              <a:defRPr sz="2800">
                <a:solidFill>
                  <a:schemeClr val="accent2"/>
                </a:solidFill>
              </a:defRPr>
            </a:lvl5pPr>
            <a:lvl6pPr lvl="5">
              <a:spcBef>
                <a:spcPts val="0"/>
              </a:spcBef>
              <a:spcAft>
                <a:spcPts val="0"/>
              </a:spcAft>
              <a:buClr>
                <a:schemeClr val="accent2"/>
              </a:buClr>
              <a:buSzPts val="2800"/>
              <a:buNone/>
              <a:defRPr sz="2800">
                <a:solidFill>
                  <a:schemeClr val="accent2"/>
                </a:solidFill>
              </a:defRPr>
            </a:lvl6pPr>
            <a:lvl7pPr lvl="6">
              <a:spcBef>
                <a:spcPts val="0"/>
              </a:spcBef>
              <a:spcAft>
                <a:spcPts val="0"/>
              </a:spcAft>
              <a:buClr>
                <a:schemeClr val="accent2"/>
              </a:buClr>
              <a:buSzPts val="2800"/>
              <a:buNone/>
              <a:defRPr sz="2800">
                <a:solidFill>
                  <a:schemeClr val="accent2"/>
                </a:solidFill>
              </a:defRPr>
            </a:lvl7pPr>
            <a:lvl8pPr lvl="7">
              <a:spcBef>
                <a:spcPts val="0"/>
              </a:spcBef>
              <a:spcAft>
                <a:spcPts val="0"/>
              </a:spcAft>
              <a:buClr>
                <a:schemeClr val="accent2"/>
              </a:buClr>
              <a:buSzPts val="2800"/>
              <a:buNone/>
              <a:defRPr sz="2800">
                <a:solidFill>
                  <a:schemeClr val="accent2"/>
                </a:solidFill>
              </a:defRPr>
            </a:lvl8pPr>
            <a:lvl9pPr lvl="8">
              <a:spcBef>
                <a:spcPts val="0"/>
              </a:spcBef>
              <a:spcAft>
                <a:spcPts val="0"/>
              </a:spcAft>
              <a:buClr>
                <a:schemeClr val="accent2"/>
              </a:buClr>
              <a:buSzPts val="2800"/>
              <a:buNone/>
              <a:defRPr sz="2800">
                <a:solidFill>
                  <a:schemeClr val="accent2"/>
                </a:solidFill>
              </a:defRPr>
            </a:lvl9pPr>
          </a:lstStyle>
          <a:p>
            <a:endParaRPr/>
          </a:p>
        </p:txBody>
      </p:sp>
      <p:sp>
        <p:nvSpPr>
          <p:cNvPr id="7" name="Google Shape;7;p1"/>
          <p:cNvSpPr txBox="1">
            <a:spLocks noGrp="1"/>
          </p:cNvSpPr>
          <p:nvPr>
            <p:ph type="body" idx="1"/>
          </p:nvPr>
        </p:nvSpPr>
        <p:spPr>
          <a:xfrm>
            <a:off x="311700" y="1124900"/>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accent2"/>
              </a:buClr>
              <a:buSzPts val="1800"/>
              <a:buFont typeface="Roboto Mono Medium"/>
              <a:buChar char="●"/>
              <a:defRPr sz="1800">
                <a:solidFill>
                  <a:schemeClr val="accent2"/>
                </a:solidFill>
                <a:latin typeface="Roboto Mono Medium"/>
                <a:ea typeface="Roboto Mono Medium"/>
                <a:cs typeface="Roboto Mono Medium"/>
                <a:sym typeface="Roboto Mono Medium"/>
              </a:defRPr>
            </a:lvl1pPr>
            <a:lvl2pPr marL="914400" lvl="1" indent="-317500">
              <a:lnSpc>
                <a:spcPct val="100000"/>
              </a:lnSpc>
              <a:spcBef>
                <a:spcPts val="1600"/>
              </a:spcBef>
              <a:spcAft>
                <a:spcPts val="0"/>
              </a:spcAft>
              <a:buClr>
                <a:schemeClr val="accent2"/>
              </a:buClr>
              <a:buSzPts val="1400"/>
              <a:buFont typeface="Roboto Mono Medium"/>
              <a:buChar char="○"/>
              <a:defRPr>
                <a:solidFill>
                  <a:schemeClr val="accent2"/>
                </a:solidFill>
                <a:latin typeface="Roboto Mono Medium"/>
                <a:ea typeface="Roboto Mono Medium"/>
                <a:cs typeface="Roboto Mono Medium"/>
                <a:sym typeface="Roboto Mono Medium"/>
              </a:defRPr>
            </a:lvl2pPr>
            <a:lvl3pPr marL="1371600" lvl="2" indent="-317500">
              <a:lnSpc>
                <a:spcPct val="100000"/>
              </a:lnSpc>
              <a:spcBef>
                <a:spcPts val="1600"/>
              </a:spcBef>
              <a:spcAft>
                <a:spcPts val="0"/>
              </a:spcAft>
              <a:buClr>
                <a:schemeClr val="accent2"/>
              </a:buClr>
              <a:buSzPts val="1400"/>
              <a:buFont typeface="Roboto Mono Medium"/>
              <a:buChar char="■"/>
              <a:defRPr>
                <a:solidFill>
                  <a:schemeClr val="accent2"/>
                </a:solidFill>
                <a:latin typeface="Roboto Mono Medium"/>
                <a:ea typeface="Roboto Mono Medium"/>
                <a:cs typeface="Roboto Mono Medium"/>
                <a:sym typeface="Roboto Mono Medium"/>
              </a:defRPr>
            </a:lvl3pPr>
            <a:lvl4pPr marL="1828800" lvl="3" indent="-317500">
              <a:lnSpc>
                <a:spcPct val="100000"/>
              </a:lnSpc>
              <a:spcBef>
                <a:spcPts val="1600"/>
              </a:spcBef>
              <a:spcAft>
                <a:spcPts val="0"/>
              </a:spcAft>
              <a:buClr>
                <a:schemeClr val="accent2"/>
              </a:buClr>
              <a:buSzPts val="1400"/>
              <a:buFont typeface="Roboto Mono Medium"/>
              <a:buChar char="●"/>
              <a:defRPr>
                <a:solidFill>
                  <a:schemeClr val="accent2"/>
                </a:solidFill>
                <a:latin typeface="Roboto Mono Medium"/>
                <a:ea typeface="Roboto Mono Medium"/>
                <a:cs typeface="Roboto Mono Medium"/>
                <a:sym typeface="Roboto Mono Medium"/>
              </a:defRPr>
            </a:lvl4pPr>
            <a:lvl5pPr marL="2286000" lvl="4" indent="-317500">
              <a:lnSpc>
                <a:spcPct val="100000"/>
              </a:lnSpc>
              <a:spcBef>
                <a:spcPts val="1600"/>
              </a:spcBef>
              <a:spcAft>
                <a:spcPts val="0"/>
              </a:spcAft>
              <a:buClr>
                <a:schemeClr val="accent2"/>
              </a:buClr>
              <a:buSzPts val="1400"/>
              <a:buFont typeface="Roboto Mono Medium"/>
              <a:buChar char="○"/>
              <a:defRPr>
                <a:solidFill>
                  <a:schemeClr val="accent2"/>
                </a:solidFill>
                <a:latin typeface="Roboto Mono Medium"/>
                <a:ea typeface="Roboto Mono Medium"/>
                <a:cs typeface="Roboto Mono Medium"/>
                <a:sym typeface="Roboto Mono Medium"/>
              </a:defRPr>
            </a:lvl5pPr>
            <a:lvl6pPr marL="2743200" lvl="5" indent="-317500">
              <a:lnSpc>
                <a:spcPct val="100000"/>
              </a:lnSpc>
              <a:spcBef>
                <a:spcPts val="1600"/>
              </a:spcBef>
              <a:spcAft>
                <a:spcPts val="0"/>
              </a:spcAft>
              <a:buClr>
                <a:schemeClr val="accent2"/>
              </a:buClr>
              <a:buSzPts val="1400"/>
              <a:buFont typeface="Roboto Mono Medium"/>
              <a:buChar char="■"/>
              <a:defRPr>
                <a:solidFill>
                  <a:schemeClr val="accent2"/>
                </a:solidFill>
                <a:latin typeface="Roboto Mono Medium"/>
                <a:ea typeface="Roboto Mono Medium"/>
                <a:cs typeface="Roboto Mono Medium"/>
                <a:sym typeface="Roboto Mono Medium"/>
              </a:defRPr>
            </a:lvl6pPr>
            <a:lvl7pPr marL="3200400" lvl="6" indent="-317500">
              <a:lnSpc>
                <a:spcPct val="100000"/>
              </a:lnSpc>
              <a:spcBef>
                <a:spcPts val="1600"/>
              </a:spcBef>
              <a:spcAft>
                <a:spcPts val="0"/>
              </a:spcAft>
              <a:buClr>
                <a:schemeClr val="accent2"/>
              </a:buClr>
              <a:buSzPts val="1400"/>
              <a:buFont typeface="Roboto Mono Medium"/>
              <a:buChar char="●"/>
              <a:defRPr>
                <a:solidFill>
                  <a:schemeClr val="accent2"/>
                </a:solidFill>
                <a:latin typeface="Roboto Mono Medium"/>
                <a:ea typeface="Roboto Mono Medium"/>
                <a:cs typeface="Roboto Mono Medium"/>
                <a:sym typeface="Roboto Mono Medium"/>
              </a:defRPr>
            </a:lvl7pPr>
            <a:lvl8pPr marL="3657600" lvl="7" indent="-317500">
              <a:lnSpc>
                <a:spcPct val="100000"/>
              </a:lnSpc>
              <a:spcBef>
                <a:spcPts val="1600"/>
              </a:spcBef>
              <a:spcAft>
                <a:spcPts val="0"/>
              </a:spcAft>
              <a:buClr>
                <a:schemeClr val="accent2"/>
              </a:buClr>
              <a:buSzPts val="1400"/>
              <a:buFont typeface="Roboto Mono Medium"/>
              <a:buChar char="○"/>
              <a:defRPr>
                <a:solidFill>
                  <a:schemeClr val="accent2"/>
                </a:solidFill>
                <a:latin typeface="Roboto Mono Medium"/>
                <a:ea typeface="Roboto Mono Medium"/>
                <a:cs typeface="Roboto Mono Medium"/>
                <a:sym typeface="Roboto Mono Medium"/>
              </a:defRPr>
            </a:lvl8pPr>
            <a:lvl9pPr marL="4114800" lvl="8" indent="-317500">
              <a:lnSpc>
                <a:spcPct val="100000"/>
              </a:lnSpc>
              <a:spcBef>
                <a:spcPts val="1600"/>
              </a:spcBef>
              <a:spcAft>
                <a:spcPts val="1600"/>
              </a:spcAft>
              <a:buClr>
                <a:schemeClr val="accent2"/>
              </a:buClr>
              <a:buSzPts val="1400"/>
              <a:buFont typeface="Roboto Mono Medium"/>
              <a:buChar char="■"/>
              <a:defRPr>
                <a:solidFill>
                  <a:schemeClr val="accent2"/>
                </a:solidFill>
                <a:latin typeface="Roboto Mono Medium"/>
                <a:ea typeface="Roboto Mono Medium"/>
                <a:cs typeface="Roboto Mono Medium"/>
                <a:sym typeface="Roboto Mono Medium"/>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3" r:id="rId4"/>
    <p:sldLayoutId id="2147483656" r:id="rId5"/>
    <p:sldLayoutId id="2147483658" r:id="rId6"/>
    <p:sldLayoutId id="2147483659" r:id="rId7"/>
    <p:sldLayoutId id="2147483661" r:id="rId8"/>
    <p:sldLayoutId id="2147483666" r:id="rId9"/>
    <p:sldLayoutId id="2147483667" r:id="rId10"/>
    <p:sldLayoutId id="2147483669" r:id="rId11"/>
    <p:sldLayoutId id="2147483670" r:id="rId12"/>
    <p:sldLayoutId id="2147483671" r:id="rId13"/>
    <p:sldLayoutId id="2147483672" r:id="rId14"/>
    <p:sldLayoutId id="2147483675"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hyperlink" Target="https://drive.google.com/file/d/1j5sjtozR6MK_mYaM7lVQlaFzS9Hrkaa7/view?usp=sharing" TargetMode="External"/><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5.xml"/><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9.xml"/><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10.xml"/><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www.tensorflow.org/tutorials/quickstart/beginner"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9.xml"/><Relationship Id="rId5" Type="http://schemas.openxmlformats.org/officeDocument/2006/relationships/image" Target="../media/image28.png"/><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2.xml"/><Relationship Id="rId1" Type="http://schemas.openxmlformats.org/officeDocument/2006/relationships/slideLayout" Target="../slideLayouts/slideLayout10.xml"/><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notesSlide" Target="../notesSlides/notesSlide23.xml"/><Relationship Id="rId1" Type="http://schemas.openxmlformats.org/officeDocument/2006/relationships/slideLayout" Target="../slideLayouts/slideLayout9.xml"/><Relationship Id="rId4" Type="http://schemas.openxmlformats.org/officeDocument/2006/relationships/image" Target="../media/image29.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3" Type="http://schemas.openxmlformats.org/officeDocument/2006/relationships/hyperlink" Target="https://drive.google.com/file/d/1sJjXPjbrs-wr7iymXkW7hciF_I9_7YYF/view?usp=sharing" TargetMode="External"/><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8.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9.xml"/><Relationship Id="rId4" Type="http://schemas.openxmlformats.org/officeDocument/2006/relationships/image" Target="../media/image14.png"/></Relationships>
</file>

<file path=ppt/slides/_rels/slide30.xml.rels><?xml version="1.0" encoding="UTF-8" standalone="yes"?>
<Relationships xmlns="http://schemas.openxmlformats.org/package/2006/relationships"><Relationship Id="rId3" Type="http://schemas.openxmlformats.org/officeDocument/2006/relationships/hyperlink" Target="https://drive.google.com/file/d/1wwRcKwW1dENkcDDf59jpAncCpQsAmRcc/view?usp=sharing" TargetMode="External"/><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1.xml"/><Relationship Id="rId1" Type="http://schemas.openxmlformats.org/officeDocument/2006/relationships/slideLayout" Target="../slideLayouts/slideLayout9.xml"/><Relationship Id="rId4" Type="http://schemas.openxmlformats.org/officeDocument/2006/relationships/image" Target="../media/image33.png"/></Relationships>
</file>

<file path=ppt/slides/_rels/slide3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2.xml"/><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3.xml"/><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3" Type="http://schemas.openxmlformats.org/officeDocument/2006/relationships/hyperlink" Target="https://drive.google.com/file/d/1wwRcKwW1dENkcDDf59jpAncCpQsAmRcc/view?usp=sharing" TargetMode="External"/><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29"/>
          <p:cNvSpPr txBox="1">
            <a:spLocks noGrp="1"/>
          </p:cNvSpPr>
          <p:nvPr>
            <p:ph type="ctrTitle"/>
          </p:nvPr>
        </p:nvSpPr>
        <p:spPr>
          <a:xfrm>
            <a:off x="1532100" y="1540277"/>
            <a:ext cx="6079800" cy="1655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600" dirty="0"/>
              <a:t>Deep learning using TensorFlow</a:t>
            </a:r>
            <a:br>
              <a:rPr lang="en" sz="4000" dirty="0">
                <a:solidFill>
                  <a:schemeClr val="accent2"/>
                </a:solidFill>
              </a:rPr>
            </a:br>
            <a:r>
              <a:rPr lang="en" sz="3600" dirty="0">
                <a:solidFill>
                  <a:schemeClr val="accent2"/>
                </a:solidFill>
              </a:rPr>
              <a:t>Session1</a:t>
            </a:r>
            <a:endParaRPr dirty="0">
              <a:solidFill>
                <a:schemeClr val="accent2"/>
              </a:solidFill>
            </a:endParaRPr>
          </a:p>
        </p:txBody>
      </p:sp>
      <p:sp>
        <p:nvSpPr>
          <p:cNvPr id="178" name="Google Shape;178;p29"/>
          <p:cNvSpPr/>
          <p:nvPr/>
        </p:nvSpPr>
        <p:spPr>
          <a:xfrm>
            <a:off x="2640700" y="2929265"/>
            <a:ext cx="617075" cy="15875"/>
          </a:xfrm>
          <a:custGeom>
            <a:avLst/>
            <a:gdLst/>
            <a:ahLst/>
            <a:cxnLst/>
            <a:rect l="l" t="t" r="r" b="b"/>
            <a:pathLst>
              <a:path w="24683" h="635" extrusionOk="0">
                <a:moveTo>
                  <a:pt x="0" y="635"/>
                </a:moveTo>
                <a:cubicBezTo>
                  <a:pt x="8115" y="-719"/>
                  <a:pt x="16455" y="635"/>
                  <a:pt x="24683" y="635"/>
                </a:cubicBezTo>
              </a:path>
            </a:pathLst>
          </a:custGeom>
          <a:noFill/>
          <a:ln w="76200" cap="flat" cmpd="sng">
            <a:solidFill>
              <a:schemeClr val="accent1"/>
            </a:solidFill>
            <a:prstDash val="solid"/>
            <a:round/>
            <a:headEnd type="none" w="med" len="med"/>
            <a:tailEnd type="none" w="med" len="med"/>
          </a:ln>
        </p:spPr>
      </p:sp>
      <p:sp>
        <p:nvSpPr>
          <p:cNvPr id="179" name="Google Shape;179;p29"/>
          <p:cNvSpPr/>
          <p:nvPr/>
        </p:nvSpPr>
        <p:spPr>
          <a:xfrm>
            <a:off x="5822625" y="2886561"/>
            <a:ext cx="613650" cy="13775"/>
          </a:xfrm>
          <a:custGeom>
            <a:avLst/>
            <a:gdLst/>
            <a:ahLst/>
            <a:cxnLst/>
            <a:rect l="l" t="t" r="r" b="b"/>
            <a:pathLst>
              <a:path w="24546" h="551" extrusionOk="0">
                <a:moveTo>
                  <a:pt x="0" y="551"/>
                </a:moveTo>
                <a:cubicBezTo>
                  <a:pt x="8133" y="-353"/>
                  <a:pt x="16363" y="137"/>
                  <a:pt x="24546" y="137"/>
                </a:cubicBezTo>
              </a:path>
            </a:pathLst>
          </a:custGeom>
          <a:noFill/>
          <a:ln w="76200" cap="flat" cmpd="sng">
            <a:solidFill>
              <a:schemeClr val="accent1"/>
            </a:solidFill>
            <a:prstDash val="solid"/>
            <a:round/>
            <a:headEnd type="none" w="med" len="med"/>
            <a:tailEnd type="none" w="med" len="med"/>
          </a:ln>
        </p:spPr>
      </p:sp>
      <p:sp>
        <p:nvSpPr>
          <p:cNvPr id="180" name="Google Shape;180;p29"/>
          <p:cNvSpPr/>
          <p:nvPr/>
        </p:nvSpPr>
        <p:spPr>
          <a:xfrm>
            <a:off x="1889900" y="4413504"/>
            <a:ext cx="992850" cy="102600"/>
          </a:xfrm>
          <a:custGeom>
            <a:avLst/>
            <a:gdLst/>
            <a:ahLst/>
            <a:cxnLst/>
            <a:rect l="l" t="t" r="r" b="b"/>
            <a:pathLst>
              <a:path w="39714" h="4104" extrusionOk="0">
                <a:moveTo>
                  <a:pt x="0" y="4104"/>
                </a:moveTo>
                <a:cubicBezTo>
                  <a:pt x="11382" y="-2730"/>
                  <a:pt x="26437" y="1070"/>
                  <a:pt x="39714" y="1070"/>
                </a:cubicBezTo>
              </a:path>
            </a:pathLst>
          </a:custGeom>
          <a:noFill/>
          <a:ln w="28575" cap="flat" cmpd="sng">
            <a:solidFill>
              <a:schemeClr val="accent4"/>
            </a:solidFill>
            <a:prstDash val="solid"/>
            <a:round/>
            <a:headEnd type="none" w="med" len="med"/>
            <a:tailEnd type="none" w="med" len="med"/>
          </a:ln>
        </p:spPr>
      </p:sp>
      <p:pic>
        <p:nvPicPr>
          <p:cNvPr id="181" name="Google Shape;181;p29"/>
          <p:cNvPicPr preferRelativeResize="0"/>
          <p:nvPr/>
        </p:nvPicPr>
        <p:blipFill rotWithShape="1">
          <a:blip r:embed="rId3">
            <a:alphaModFix/>
          </a:blip>
          <a:srcRect t="16970" r="8892" b="21025"/>
          <a:stretch/>
        </p:blipFill>
        <p:spPr>
          <a:xfrm>
            <a:off x="6539175" y="3603223"/>
            <a:ext cx="2036850" cy="810276"/>
          </a:xfrm>
          <a:prstGeom prst="rect">
            <a:avLst/>
          </a:prstGeom>
          <a:noFill/>
          <a:ln>
            <a:noFill/>
          </a:ln>
        </p:spPr>
      </p:pic>
      <p:pic>
        <p:nvPicPr>
          <p:cNvPr id="182" name="Google Shape;182;p29"/>
          <p:cNvPicPr preferRelativeResize="0"/>
          <p:nvPr/>
        </p:nvPicPr>
        <p:blipFill rotWithShape="1">
          <a:blip r:embed="rId4">
            <a:alphaModFix/>
          </a:blip>
          <a:srcRect t="16734" r="8892" b="18300"/>
          <a:stretch/>
        </p:blipFill>
        <p:spPr>
          <a:xfrm>
            <a:off x="6539175" y="3055100"/>
            <a:ext cx="2036850" cy="846042"/>
          </a:xfrm>
          <a:prstGeom prst="rect">
            <a:avLst/>
          </a:prstGeom>
          <a:noFill/>
          <a:ln>
            <a:noFill/>
          </a:ln>
        </p:spPr>
      </p:pic>
      <p:pic>
        <p:nvPicPr>
          <p:cNvPr id="3" name="Picture 2" descr="Shape&#10;&#10;Description automatically generated">
            <a:extLst>
              <a:ext uri="{FF2B5EF4-FFF2-40B4-BE49-F238E27FC236}">
                <a16:creationId xmlns:a16="http://schemas.microsoft.com/office/drawing/2014/main" id="{D31D56B5-D040-4D59-8B3B-E8D571B0D160}"/>
              </a:ext>
            </a:extLst>
          </p:cNvPr>
          <p:cNvPicPr>
            <a:picLocks noChangeAspect="1"/>
          </p:cNvPicPr>
          <p:nvPr/>
        </p:nvPicPr>
        <p:blipFill>
          <a:blip r:embed="rId5"/>
          <a:stretch>
            <a:fillRect/>
          </a:stretch>
        </p:blipFill>
        <p:spPr>
          <a:xfrm>
            <a:off x="2033136" y="3603223"/>
            <a:ext cx="705569" cy="754371"/>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0" name="Google Shape;220;p33">
            <a:extLst>
              <a:ext uri="{FF2B5EF4-FFF2-40B4-BE49-F238E27FC236}">
                <a16:creationId xmlns:a16="http://schemas.microsoft.com/office/drawing/2014/main" id="{71F9241A-56B1-426C-812E-15A41D07EC52}"/>
              </a:ext>
            </a:extLst>
          </p:cNvPr>
          <p:cNvSpPr txBox="1">
            <a:spLocks/>
          </p:cNvSpPr>
          <p:nvPr/>
        </p:nvSpPr>
        <p:spPr>
          <a:xfrm>
            <a:off x="7629301" y="1263606"/>
            <a:ext cx="578881" cy="47863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2"/>
              </a:buClr>
              <a:buSzPts val="1600"/>
              <a:buFont typeface="Roboto Mono Medium"/>
              <a:buChar char="●"/>
              <a:defRPr sz="1600" b="0" i="0" u="none" strike="noStrike" cap="none">
                <a:solidFill>
                  <a:schemeClr val="dk2"/>
                </a:solidFill>
                <a:latin typeface="Roboto Mono Medium"/>
                <a:ea typeface="Roboto Mono Medium"/>
                <a:cs typeface="Roboto Mono Medium"/>
                <a:sym typeface="Roboto Mono Medium"/>
              </a:defRPr>
            </a:lvl1pPr>
            <a:lvl2pPr marL="914400" marR="0" lvl="1" indent="-330200" algn="l" rtl="0">
              <a:lnSpc>
                <a:spcPct val="100000"/>
              </a:lnSpc>
              <a:spcBef>
                <a:spcPts val="1600"/>
              </a:spcBef>
              <a:spcAft>
                <a:spcPts val="0"/>
              </a:spcAft>
              <a:buClr>
                <a:schemeClr val="dk2"/>
              </a:buClr>
              <a:buSzPts val="1600"/>
              <a:buFont typeface="Roboto Mono Medium"/>
              <a:buChar char="○"/>
              <a:defRPr sz="1600" b="0" i="0" u="none" strike="noStrike" cap="none">
                <a:solidFill>
                  <a:schemeClr val="dk2"/>
                </a:solidFill>
                <a:latin typeface="Roboto Mono Medium"/>
                <a:ea typeface="Roboto Mono Medium"/>
                <a:cs typeface="Roboto Mono Medium"/>
                <a:sym typeface="Roboto Mono Medium"/>
              </a:defRPr>
            </a:lvl2pPr>
            <a:lvl3pPr marL="1371600" marR="0" lvl="2" indent="-330200" algn="l" rtl="0">
              <a:lnSpc>
                <a:spcPct val="100000"/>
              </a:lnSpc>
              <a:spcBef>
                <a:spcPts val="1600"/>
              </a:spcBef>
              <a:spcAft>
                <a:spcPts val="0"/>
              </a:spcAft>
              <a:buClr>
                <a:schemeClr val="dk2"/>
              </a:buClr>
              <a:buSzPts val="1600"/>
              <a:buFont typeface="Roboto Mono Medium"/>
              <a:buChar char="■"/>
              <a:defRPr sz="1600" b="0" i="0" u="none" strike="noStrike" cap="none">
                <a:solidFill>
                  <a:schemeClr val="dk2"/>
                </a:solidFill>
                <a:latin typeface="Roboto Mono Medium"/>
                <a:ea typeface="Roboto Mono Medium"/>
                <a:cs typeface="Roboto Mono Medium"/>
                <a:sym typeface="Roboto Mono Medium"/>
              </a:defRPr>
            </a:lvl3pPr>
            <a:lvl4pPr marL="1828800" marR="0" lvl="3" indent="-330200" algn="l" rtl="0">
              <a:lnSpc>
                <a:spcPct val="100000"/>
              </a:lnSpc>
              <a:spcBef>
                <a:spcPts val="1600"/>
              </a:spcBef>
              <a:spcAft>
                <a:spcPts val="0"/>
              </a:spcAft>
              <a:buClr>
                <a:schemeClr val="dk2"/>
              </a:buClr>
              <a:buSzPts val="1600"/>
              <a:buFont typeface="Roboto Mono Medium"/>
              <a:buChar char="●"/>
              <a:defRPr sz="1600" b="0" i="0" u="none" strike="noStrike" cap="none">
                <a:solidFill>
                  <a:schemeClr val="dk2"/>
                </a:solidFill>
                <a:latin typeface="Roboto Mono Medium"/>
                <a:ea typeface="Roboto Mono Medium"/>
                <a:cs typeface="Roboto Mono Medium"/>
                <a:sym typeface="Roboto Mono Medium"/>
              </a:defRPr>
            </a:lvl4pPr>
            <a:lvl5pPr marL="2286000" marR="0" lvl="4" indent="-330200" algn="l" rtl="0">
              <a:lnSpc>
                <a:spcPct val="100000"/>
              </a:lnSpc>
              <a:spcBef>
                <a:spcPts val="1600"/>
              </a:spcBef>
              <a:spcAft>
                <a:spcPts val="0"/>
              </a:spcAft>
              <a:buClr>
                <a:schemeClr val="dk2"/>
              </a:buClr>
              <a:buSzPts val="1600"/>
              <a:buFont typeface="Roboto Mono Medium"/>
              <a:buChar char="○"/>
              <a:defRPr sz="1600" b="0" i="0" u="none" strike="noStrike" cap="none">
                <a:solidFill>
                  <a:schemeClr val="dk2"/>
                </a:solidFill>
                <a:latin typeface="Roboto Mono Medium"/>
                <a:ea typeface="Roboto Mono Medium"/>
                <a:cs typeface="Roboto Mono Medium"/>
                <a:sym typeface="Roboto Mono Medium"/>
              </a:defRPr>
            </a:lvl5pPr>
            <a:lvl6pPr marL="2743200" marR="0" lvl="5" indent="-330200" algn="l" rtl="0">
              <a:lnSpc>
                <a:spcPct val="100000"/>
              </a:lnSpc>
              <a:spcBef>
                <a:spcPts val="1600"/>
              </a:spcBef>
              <a:spcAft>
                <a:spcPts val="0"/>
              </a:spcAft>
              <a:buClr>
                <a:schemeClr val="dk2"/>
              </a:buClr>
              <a:buSzPts val="1600"/>
              <a:buFont typeface="Roboto Mono Medium"/>
              <a:buChar char="■"/>
              <a:defRPr sz="1600" b="0" i="0" u="none" strike="noStrike" cap="none">
                <a:solidFill>
                  <a:schemeClr val="dk2"/>
                </a:solidFill>
                <a:latin typeface="Roboto Mono Medium"/>
                <a:ea typeface="Roboto Mono Medium"/>
                <a:cs typeface="Roboto Mono Medium"/>
                <a:sym typeface="Roboto Mono Medium"/>
              </a:defRPr>
            </a:lvl6pPr>
            <a:lvl7pPr marL="3200400" marR="0" lvl="6" indent="-330200" algn="l" rtl="0">
              <a:lnSpc>
                <a:spcPct val="100000"/>
              </a:lnSpc>
              <a:spcBef>
                <a:spcPts val="1600"/>
              </a:spcBef>
              <a:spcAft>
                <a:spcPts val="0"/>
              </a:spcAft>
              <a:buClr>
                <a:schemeClr val="dk2"/>
              </a:buClr>
              <a:buSzPts val="1600"/>
              <a:buFont typeface="Roboto Mono Medium"/>
              <a:buChar char="●"/>
              <a:defRPr sz="1600" b="0" i="0" u="none" strike="noStrike" cap="none">
                <a:solidFill>
                  <a:schemeClr val="dk2"/>
                </a:solidFill>
                <a:latin typeface="Roboto Mono Medium"/>
                <a:ea typeface="Roboto Mono Medium"/>
                <a:cs typeface="Roboto Mono Medium"/>
                <a:sym typeface="Roboto Mono Medium"/>
              </a:defRPr>
            </a:lvl7pPr>
            <a:lvl8pPr marL="3657600" marR="0" lvl="7" indent="-330200" algn="l" rtl="0">
              <a:lnSpc>
                <a:spcPct val="100000"/>
              </a:lnSpc>
              <a:spcBef>
                <a:spcPts val="1600"/>
              </a:spcBef>
              <a:spcAft>
                <a:spcPts val="0"/>
              </a:spcAft>
              <a:buClr>
                <a:schemeClr val="dk2"/>
              </a:buClr>
              <a:buSzPts val="1600"/>
              <a:buFont typeface="Roboto Mono Medium"/>
              <a:buChar char="○"/>
              <a:defRPr sz="1600" b="0" i="0" u="none" strike="noStrike" cap="none">
                <a:solidFill>
                  <a:schemeClr val="dk2"/>
                </a:solidFill>
                <a:latin typeface="Roboto Mono Medium"/>
                <a:ea typeface="Roboto Mono Medium"/>
                <a:cs typeface="Roboto Mono Medium"/>
                <a:sym typeface="Roboto Mono Medium"/>
              </a:defRPr>
            </a:lvl8pPr>
            <a:lvl9pPr marL="4114800" marR="0" lvl="8" indent="-330200" algn="l" rtl="0">
              <a:lnSpc>
                <a:spcPct val="100000"/>
              </a:lnSpc>
              <a:spcBef>
                <a:spcPts val="1600"/>
              </a:spcBef>
              <a:spcAft>
                <a:spcPts val="1600"/>
              </a:spcAft>
              <a:buClr>
                <a:schemeClr val="dk2"/>
              </a:buClr>
              <a:buSzPts val="1600"/>
              <a:buFont typeface="Roboto Mono Medium"/>
              <a:buChar char="■"/>
              <a:defRPr sz="1600" b="0" i="0" u="none" strike="noStrike" cap="none">
                <a:solidFill>
                  <a:schemeClr val="dk2"/>
                </a:solidFill>
                <a:latin typeface="Roboto Mono Medium"/>
                <a:ea typeface="Roboto Mono Medium"/>
                <a:cs typeface="Roboto Mono Medium"/>
                <a:sym typeface="Roboto Mono Medium"/>
              </a:defRPr>
            </a:lvl9pPr>
          </a:lstStyle>
          <a:p>
            <a:pPr marL="0" indent="0">
              <a:spcAft>
                <a:spcPts val="1600"/>
              </a:spcAft>
              <a:buFont typeface="Roboto Mono Medium"/>
              <a:buNone/>
            </a:pPr>
            <a:r>
              <a:rPr lang="en-US" dirty="0">
                <a:solidFill>
                  <a:schemeClr val="accent6">
                    <a:lumMod val="50000"/>
                  </a:schemeClr>
                </a:solidFill>
              </a:rPr>
              <a:t>AI</a:t>
            </a:r>
          </a:p>
          <a:p>
            <a:pPr marL="0" indent="0">
              <a:spcAft>
                <a:spcPts val="1600"/>
              </a:spcAft>
              <a:buFont typeface="Roboto Mono Medium"/>
              <a:buNone/>
            </a:pPr>
            <a:endParaRPr lang="en-US" sz="2000" dirty="0">
              <a:solidFill>
                <a:srgbClr val="FFFFFF"/>
              </a:solidFill>
            </a:endParaRPr>
          </a:p>
        </p:txBody>
      </p:sp>
      <p:sp>
        <p:nvSpPr>
          <p:cNvPr id="6" name="Oval 5">
            <a:extLst>
              <a:ext uri="{FF2B5EF4-FFF2-40B4-BE49-F238E27FC236}">
                <a16:creationId xmlns:a16="http://schemas.microsoft.com/office/drawing/2014/main" id="{03B557E2-43C3-4D2F-8572-6EE462E54030}"/>
              </a:ext>
            </a:extLst>
          </p:cNvPr>
          <p:cNvSpPr/>
          <p:nvPr/>
        </p:nvSpPr>
        <p:spPr>
          <a:xfrm>
            <a:off x="4536295" y="962836"/>
            <a:ext cx="3421856" cy="31218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65743AFF-0571-42FC-8D3D-32736E956BB9}"/>
              </a:ext>
            </a:extLst>
          </p:cNvPr>
          <p:cNvSpPr/>
          <p:nvPr/>
        </p:nvSpPr>
        <p:spPr>
          <a:xfrm>
            <a:off x="5036356" y="1488636"/>
            <a:ext cx="2421732" cy="242173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A5FF89CD-4CAD-4CE8-A0EF-DADF86849BCB}"/>
              </a:ext>
            </a:extLst>
          </p:cNvPr>
          <p:cNvSpPr/>
          <p:nvPr/>
        </p:nvSpPr>
        <p:spPr>
          <a:xfrm>
            <a:off x="5425691" y="2284430"/>
            <a:ext cx="1643062" cy="1625938"/>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1" name="Google Shape;220;p33">
            <a:extLst>
              <a:ext uri="{FF2B5EF4-FFF2-40B4-BE49-F238E27FC236}">
                <a16:creationId xmlns:a16="http://schemas.microsoft.com/office/drawing/2014/main" id="{77E839DB-D275-4174-A115-2958FA95B295}"/>
              </a:ext>
            </a:extLst>
          </p:cNvPr>
          <p:cNvSpPr txBox="1">
            <a:spLocks/>
          </p:cNvSpPr>
          <p:nvPr/>
        </p:nvSpPr>
        <p:spPr>
          <a:xfrm>
            <a:off x="7168647" y="1713558"/>
            <a:ext cx="578881" cy="47863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2"/>
              </a:buClr>
              <a:buSzPts val="1600"/>
              <a:buFont typeface="Roboto Mono Medium"/>
              <a:buChar char="●"/>
              <a:defRPr sz="1600" b="0" i="0" u="none" strike="noStrike" cap="none">
                <a:solidFill>
                  <a:schemeClr val="dk2"/>
                </a:solidFill>
                <a:latin typeface="Roboto Mono Medium"/>
                <a:ea typeface="Roboto Mono Medium"/>
                <a:cs typeface="Roboto Mono Medium"/>
                <a:sym typeface="Roboto Mono Medium"/>
              </a:defRPr>
            </a:lvl1pPr>
            <a:lvl2pPr marL="914400" marR="0" lvl="1" indent="-330200" algn="l" rtl="0">
              <a:lnSpc>
                <a:spcPct val="100000"/>
              </a:lnSpc>
              <a:spcBef>
                <a:spcPts val="1600"/>
              </a:spcBef>
              <a:spcAft>
                <a:spcPts val="0"/>
              </a:spcAft>
              <a:buClr>
                <a:schemeClr val="dk2"/>
              </a:buClr>
              <a:buSzPts val="1600"/>
              <a:buFont typeface="Roboto Mono Medium"/>
              <a:buChar char="○"/>
              <a:defRPr sz="1600" b="0" i="0" u="none" strike="noStrike" cap="none">
                <a:solidFill>
                  <a:schemeClr val="dk2"/>
                </a:solidFill>
                <a:latin typeface="Roboto Mono Medium"/>
                <a:ea typeface="Roboto Mono Medium"/>
                <a:cs typeface="Roboto Mono Medium"/>
                <a:sym typeface="Roboto Mono Medium"/>
              </a:defRPr>
            </a:lvl2pPr>
            <a:lvl3pPr marL="1371600" marR="0" lvl="2" indent="-330200" algn="l" rtl="0">
              <a:lnSpc>
                <a:spcPct val="100000"/>
              </a:lnSpc>
              <a:spcBef>
                <a:spcPts val="1600"/>
              </a:spcBef>
              <a:spcAft>
                <a:spcPts val="0"/>
              </a:spcAft>
              <a:buClr>
                <a:schemeClr val="dk2"/>
              </a:buClr>
              <a:buSzPts val="1600"/>
              <a:buFont typeface="Roboto Mono Medium"/>
              <a:buChar char="■"/>
              <a:defRPr sz="1600" b="0" i="0" u="none" strike="noStrike" cap="none">
                <a:solidFill>
                  <a:schemeClr val="dk2"/>
                </a:solidFill>
                <a:latin typeface="Roboto Mono Medium"/>
                <a:ea typeface="Roboto Mono Medium"/>
                <a:cs typeface="Roboto Mono Medium"/>
                <a:sym typeface="Roboto Mono Medium"/>
              </a:defRPr>
            </a:lvl3pPr>
            <a:lvl4pPr marL="1828800" marR="0" lvl="3" indent="-330200" algn="l" rtl="0">
              <a:lnSpc>
                <a:spcPct val="100000"/>
              </a:lnSpc>
              <a:spcBef>
                <a:spcPts val="1600"/>
              </a:spcBef>
              <a:spcAft>
                <a:spcPts val="0"/>
              </a:spcAft>
              <a:buClr>
                <a:schemeClr val="dk2"/>
              </a:buClr>
              <a:buSzPts val="1600"/>
              <a:buFont typeface="Roboto Mono Medium"/>
              <a:buChar char="●"/>
              <a:defRPr sz="1600" b="0" i="0" u="none" strike="noStrike" cap="none">
                <a:solidFill>
                  <a:schemeClr val="dk2"/>
                </a:solidFill>
                <a:latin typeface="Roboto Mono Medium"/>
                <a:ea typeface="Roboto Mono Medium"/>
                <a:cs typeface="Roboto Mono Medium"/>
                <a:sym typeface="Roboto Mono Medium"/>
              </a:defRPr>
            </a:lvl4pPr>
            <a:lvl5pPr marL="2286000" marR="0" lvl="4" indent="-330200" algn="l" rtl="0">
              <a:lnSpc>
                <a:spcPct val="100000"/>
              </a:lnSpc>
              <a:spcBef>
                <a:spcPts val="1600"/>
              </a:spcBef>
              <a:spcAft>
                <a:spcPts val="0"/>
              </a:spcAft>
              <a:buClr>
                <a:schemeClr val="dk2"/>
              </a:buClr>
              <a:buSzPts val="1600"/>
              <a:buFont typeface="Roboto Mono Medium"/>
              <a:buChar char="○"/>
              <a:defRPr sz="1600" b="0" i="0" u="none" strike="noStrike" cap="none">
                <a:solidFill>
                  <a:schemeClr val="dk2"/>
                </a:solidFill>
                <a:latin typeface="Roboto Mono Medium"/>
                <a:ea typeface="Roboto Mono Medium"/>
                <a:cs typeface="Roboto Mono Medium"/>
                <a:sym typeface="Roboto Mono Medium"/>
              </a:defRPr>
            </a:lvl5pPr>
            <a:lvl6pPr marL="2743200" marR="0" lvl="5" indent="-330200" algn="l" rtl="0">
              <a:lnSpc>
                <a:spcPct val="100000"/>
              </a:lnSpc>
              <a:spcBef>
                <a:spcPts val="1600"/>
              </a:spcBef>
              <a:spcAft>
                <a:spcPts val="0"/>
              </a:spcAft>
              <a:buClr>
                <a:schemeClr val="dk2"/>
              </a:buClr>
              <a:buSzPts val="1600"/>
              <a:buFont typeface="Roboto Mono Medium"/>
              <a:buChar char="■"/>
              <a:defRPr sz="1600" b="0" i="0" u="none" strike="noStrike" cap="none">
                <a:solidFill>
                  <a:schemeClr val="dk2"/>
                </a:solidFill>
                <a:latin typeface="Roboto Mono Medium"/>
                <a:ea typeface="Roboto Mono Medium"/>
                <a:cs typeface="Roboto Mono Medium"/>
                <a:sym typeface="Roboto Mono Medium"/>
              </a:defRPr>
            </a:lvl6pPr>
            <a:lvl7pPr marL="3200400" marR="0" lvl="6" indent="-330200" algn="l" rtl="0">
              <a:lnSpc>
                <a:spcPct val="100000"/>
              </a:lnSpc>
              <a:spcBef>
                <a:spcPts val="1600"/>
              </a:spcBef>
              <a:spcAft>
                <a:spcPts val="0"/>
              </a:spcAft>
              <a:buClr>
                <a:schemeClr val="dk2"/>
              </a:buClr>
              <a:buSzPts val="1600"/>
              <a:buFont typeface="Roboto Mono Medium"/>
              <a:buChar char="●"/>
              <a:defRPr sz="1600" b="0" i="0" u="none" strike="noStrike" cap="none">
                <a:solidFill>
                  <a:schemeClr val="dk2"/>
                </a:solidFill>
                <a:latin typeface="Roboto Mono Medium"/>
                <a:ea typeface="Roboto Mono Medium"/>
                <a:cs typeface="Roboto Mono Medium"/>
                <a:sym typeface="Roboto Mono Medium"/>
              </a:defRPr>
            </a:lvl7pPr>
            <a:lvl8pPr marL="3657600" marR="0" lvl="7" indent="-330200" algn="l" rtl="0">
              <a:lnSpc>
                <a:spcPct val="100000"/>
              </a:lnSpc>
              <a:spcBef>
                <a:spcPts val="1600"/>
              </a:spcBef>
              <a:spcAft>
                <a:spcPts val="0"/>
              </a:spcAft>
              <a:buClr>
                <a:schemeClr val="dk2"/>
              </a:buClr>
              <a:buSzPts val="1600"/>
              <a:buFont typeface="Roboto Mono Medium"/>
              <a:buChar char="○"/>
              <a:defRPr sz="1600" b="0" i="0" u="none" strike="noStrike" cap="none">
                <a:solidFill>
                  <a:schemeClr val="dk2"/>
                </a:solidFill>
                <a:latin typeface="Roboto Mono Medium"/>
                <a:ea typeface="Roboto Mono Medium"/>
                <a:cs typeface="Roboto Mono Medium"/>
                <a:sym typeface="Roboto Mono Medium"/>
              </a:defRPr>
            </a:lvl8pPr>
            <a:lvl9pPr marL="4114800" marR="0" lvl="8" indent="-330200" algn="l" rtl="0">
              <a:lnSpc>
                <a:spcPct val="100000"/>
              </a:lnSpc>
              <a:spcBef>
                <a:spcPts val="1600"/>
              </a:spcBef>
              <a:spcAft>
                <a:spcPts val="1600"/>
              </a:spcAft>
              <a:buClr>
                <a:schemeClr val="dk2"/>
              </a:buClr>
              <a:buSzPts val="1600"/>
              <a:buFont typeface="Roboto Mono Medium"/>
              <a:buChar char="■"/>
              <a:defRPr sz="1600" b="0" i="0" u="none" strike="noStrike" cap="none">
                <a:solidFill>
                  <a:schemeClr val="dk2"/>
                </a:solidFill>
                <a:latin typeface="Roboto Mono Medium"/>
                <a:ea typeface="Roboto Mono Medium"/>
                <a:cs typeface="Roboto Mono Medium"/>
                <a:sym typeface="Roboto Mono Medium"/>
              </a:defRPr>
            </a:lvl9pPr>
          </a:lstStyle>
          <a:p>
            <a:pPr marL="0" indent="0">
              <a:spcAft>
                <a:spcPts val="1600"/>
              </a:spcAft>
              <a:buFont typeface="Roboto Mono Medium"/>
              <a:buNone/>
            </a:pPr>
            <a:r>
              <a:rPr lang="en-US" dirty="0">
                <a:solidFill>
                  <a:schemeClr val="accent6">
                    <a:lumMod val="50000"/>
                  </a:schemeClr>
                </a:solidFill>
              </a:rPr>
              <a:t>ML</a:t>
            </a:r>
          </a:p>
          <a:p>
            <a:pPr marL="0" indent="0">
              <a:spcAft>
                <a:spcPts val="1600"/>
              </a:spcAft>
              <a:buFont typeface="Roboto Mono Medium"/>
              <a:buNone/>
            </a:pPr>
            <a:endParaRPr lang="en-US" sz="2000" dirty="0"/>
          </a:p>
        </p:txBody>
      </p:sp>
      <p:sp>
        <p:nvSpPr>
          <p:cNvPr id="22" name="Google Shape;220;p33">
            <a:extLst>
              <a:ext uri="{FF2B5EF4-FFF2-40B4-BE49-F238E27FC236}">
                <a16:creationId xmlns:a16="http://schemas.microsoft.com/office/drawing/2014/main" id="{825E777D-3F5C-4F4C-AAEE-A6807EEF5370}"/>
              </a:ext>
            </a:extLst>
          </p:cNvPr>
          <p:cNvSpPr txBox="1">
            <a:spLocks/>
          </p:cNvSpPr>
          <p:nvPr/>
        </p:nvSpPr>
        <p:spPr>
          <a:xfrm>
            <a:off x="6629175" y="2110143"/>
            <a:ext cx="578881" cy="47863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2"/>
              </a:buClr>
              <a:buSzPts val="1600"/>
              <a:buFont typeface="Roboto Mono Medium"/>
              <a:buChar char="●"/>
              <a:defRPr sz="1600" b="0" i="0" u="none" strike="noStrike" cap="none">
                <a:solidFill>
                  <a:schemeClr val="dk2"/>
                </a:solidFill>
                <a:latin typeface="Roboto Mono Medium"/>
                <a:ea typeface="Roboto Mono Medium"/>
                <a:cs typeface="Roboto Mono Medium"/>
                <a:sym typeface="Roboto Mono Medium"/>
              </a:defRPr>
            </a:lvl1pPr>
            <a:lvl2pPr marL="914400" marR="0" lvl="1" indent="-330200" algn="l" rtl="0">
              <a:lnSpc>
                <a:spcPct val="100000"/>
              </a:lnSpc>
              <a:spcBef>
                <a:spcPts val="1600"/>
              </a:spcBef>
              <a:spcAft>
                <a:spcPts val="0"/>
              </a:spcAft>
              <a:buClr>
                <a:schemeClr val="dk2"/>
              </a:buClr>
              <a:buSzPts val="1600"/>
              <a:buFont typeface="Roboto Mono Medium"/>
              <a:buChar char="○"/>
              <a:defRPr sz="1600" b="0" i="0" u="none" strike="noStrike" cap="none">
                <a:solidFill>
                  <a:schemeClr val="dk2"/>
                </a:solidFill>
                <a:latin typeface="Roboto Mono Medium"/>
                <a:ea typeface="Roboto Mono Medium"/>
                <a:cs typeface="Roboto Mono Medium"/>
                <a:sym typeface="Roboto Mono Medium"/>
              </a:defRPr>
            </a:lvl2pPr>
            <a:lvl3pPr marL="1371600" marR="0" lvl="2" indent="-330200" algn="l" rtl="0">
              <a:lnSpc>
                <a:spcPct val="100000"/>
              </a:lnSpc>
              <a:spcBef>
                <a:spcPts val="1600"/>
              </a:spcBef>
              <a:spcAft>
                <a:spcPts val="0"/>
              </a:spcAft>
              <a:buClr>
                <a:schemeClr val="dk2"/>
              </a:buClr>
              <a:buSzPts val="1600"/>
              <a:buFont typeface="Roboto Mono Medium"/>
              <a:buChar char="■"/>
              <a:defRPr sz="1600" b="0" i="0" u="none" strike="noStrike" cap="none">
                <a:solidFill>
                  <a:schemeClr val="dk2"/>
                </a:solidFill>
                <a:latin typeface="Roboto Mono Medium"/>
                <a:ea typeface="Roboto Mono Medium"/>
                <a:cs typeface="Roboto Mono Medium"/>
                <a:sym typeface="Roboto Mono Medium"/>
              </a:defRPr>
            </a:lvl3pPr>
            <a:lvl4pPr marL="1828800" marR="0" lvl="3" indent="-330200" algn="l" rtl="0">
              <a:lnSpc>
                <a:spcPct val="100000"/>
              </a:lnSpc>
              <a:spcBef>
                <a:spcPts val="1600"/>
              </a:spcBef>
              <a:spcAft>
                <a:spcPts val="0"/>
              </a:spcAft>
              <a:buClr>
                <a:schemeClr val="dk2"/>
              </a:buClr>
              <a:buSzPts val="1600"/>
              <a:buFont typeface="Roboto Mono Medium"/>
              <a:buChar char="●"/>
              <a:defRPr sz="1600" b="0" i="0" u="none" strike="noStrike" cap="none">
                <a:solidFill>
                  <a:schemeClr val="dk2"/>
                </a:solidFill>
                <a:latin typeface="Roboto Mono Medium"/>
                <a:ea typeface="Roboto Mono Medium"/>
                <a:cs typeface="Roboto Mono Medium"/>
                <a:sym typeface="Roboto Mono Medium"/>
              </a:defRPr>
            </a:lvl4pPr>
            <a:lvl5pPr marL="2286000" marR="0" lvl="4" indent="-330200" algn="l" rtl="0">
              <a:lnSpc>
                <a:spcPct val="100000"/>
              </a:lnSpc>
              <a:spcBef>
                <a:spcPts val="1600"/>
              </a:spcBef>
              <a:spcAft>
                <a:spcPts val="0"/>
              </a:spcAft>
              <a:buClr>
                <a:schemeClr val="dk2"/>
              </a:buClr>
              <a:buSzPts val="1600"/>
              <a:buFont typeface="Roboto Mono Medium"/>
              <a:buChar char="○"/>
              <a:defRPr sz="1600" b="0" i="0" u="none" strike="noStrike" cap="none">
                <a:solidFill>
                  <a:schemeClr val="dk2"/>
                </a:solidFill>
                <a:latin typeface="Roboto Mono Medium"/>
                <a:ea typeface="Roboto Mono Medium"/>
                <a:cs typeface="Roboto Mono Medium"/>
                <a:sym typeface="Roboto Mono Medium"/>
              </a:defRPr>
            </a:lvl5pPr>
            <a:lvl6pPr marL="2743200" marR="0" lvl="5" indent="-330200" algn="l" rtl="0">
              <a:lnSpc>
                <a:spcPct val="100000"/>
              </a:lnSpc>
              <a:spcBef>
                <a:spcPts val="1600"/>
              </a:spcBef>
              <a:spcAft>
                <a:spcPts val="0"/>
              </a:spcAft>
              <a:buClr>
                <a:schemeClr val="dk2"/>
              </a:buClr>
              <a:buSzPts val="1600"/>
              <a:buFont typeface="Roboto Mono Medium"/>
              <a:buChar char="■"/>
              <a:defRPr sz="1600" b="0" i="0" u="none" strike="noStrike" cap="none">
                <a:solidFill>
                  <a:schemeClr val="dk2"/>
                </a:solidFill>
                <a:latin typeface="Roboto Mono Medium"/>
                <a:ea typeface="Roboto Mono Medium"/>
                <a:cs typeface="Roboto Mono Medium"/>
                <a:sym typeface="Roboto Mono Medium"/>
              </a:defRPr>
            </a:lvl6pPr>
            <a:lvl7pPr marL="3200400" marR="0" lvl="6" indent="-330200" algn="l" rtl="0">
              <a:lnSpc>
                <a:spcPct val="100000"/>
              </a:lnSpc>
              <a:spcBef>
                <a:spcPts val="1600"/>
              </a:spcBef>
              <a:spcAft>
                <a:spcPts val="0"/>
              </a:spcAft>
              <a:buClr>
                <a:schemeClr val="dk2"/>
              </a:buClr>
              <a:buSzPts val="1600"/>
              <a:buFont typeface="Roboto Mono Medium"/>
              <a:buChar char="●"/>
              <a:defRPr sz="1600" b="0" i="0" u="none" strike="noStrike" cap="none">
                <a:solidFill>
                  <a:schemeClr val="dk2"/>
                </a:solidFill>
                <a:latin typeface="Roboto Mono Medium"/>
                <a:ea typeface="Roboto Mono Medium"/>
                <a:cs typeface="Roboto Mono Medium"/>
                <a:sym typeface="Roboto Mono Medium"/>
              </a:defRPr>
            </a:lvl7pPr>
            <a:lvl8pPr marL="3657600" marR="0" lvl="7" indent="-330200" algn="l" rtl="0">
              <a:lnSpc>
                <a:spcPct val="100000"/>
              </a:lnSpc>
              <a:spcBef>
                <a:spcPts val="1600"/>
              </a:spcBef>
              <a:spcAft>
                <a:spcPts val="0"/>
              </a:spcAft>
              <a:buClr>
                <a:schemeClr val="dk2"/>
              </a:buClr>
              <a:buSzPts val="1600"/>
              <a:buFont typeface="Roboto Mono Medium"/>
              <a:buChar char="○"/>
              <a:defRPr sz="1600" b="0" i="0" u="none" strike="noStrike" cap="none">
                <a:solidFill>
                  <a:schemeClr val="dk2"/>
                </a:solidFill>
                <a:latin typeface="Roboto Mono Medium"/>
                <a:ea typeface="Roboto Mono Medium"/>
                <a:cs typeface="Roboto Mono Medium"/>
                <a:sym typeface="Roboto Mono Medium"/>
              </a:defRPr>
            </a:lvl8pPr>
            <a:lvl9pPr marL="4114800" marR="0" lvl="8" indent="-330200" algn="l" rtl="0">
              <a:lnSpc>
                <a:spcPct val="100000"/>
              </a:lnSpc>
              <a:spcBef>
                <a:spcPts val="1600"/>
              </a:spcBef>
              <a:spcAft>
                <a:spcPts val="1600"/>
              </a:spcAft>
              <a:buClr>
                <a:schemeClr val="dk2"/>
              </a:buClr>
              <a:buSzPts val="1600"/>
              <a:buFont typeface="Roboto Mono Medium"/>
              <a:buChar char="■"/>
              <a:defRPr sz="1600" b="0" i="0" u="none" strike="noStrike" cap="none">
                <a:solidFill>
                  <a:schemeClr val="dk2"/>
                </a:solidFill>
                <a:latin typeface="Roboto Mono Medium"/>
                <a:ea typeface="Roboto Mono Medium"/>
                <a:cs typeface="Roboto Mono Medium"/>
                <a:sym typeface="Roboto Mono Medium"/>
              </a:defRPr>
            </a:lvl9pPr>
          </a:lstStyle>
          <a:p>
            <a:pPr marL="0" indent="0">
              <a:spcAft>
                <a:spcPts val="1600"/>
              </a:spcAft>
              <a:buFont typeface="Roboto Mono Medium"/>
              <a:buNone/>
            </a:pPr>
            <a:r>
              <a:rPr lang="en-US" dirty="0">
                <a:solidFill>
                  <a:schemeClr val="accent6">
                    <a:lumMod val="50000"/>
                  </a:schemeClr>
                </a:solidFill>
              </a:rPr>
              <a:t>DL</a:t>
            </a:r>
          </a:p>
          <a:p>
            <a:pPr marL="0" indent="0">
              <a:spcAft>
                <a:spcPts val="1600"/>
              </a:spcAft>
              <a:buFont typeface="Roboto Mono Medium"/>
              <a:buNone/>
            </a:pPr>
            <a:endParaRPr lang="en-US" sz="2000" dirty="0">
              <a:solidFill>
                <a:srgbClr val="FFFFFF"/>
              </a:solidFill>
            </a:endParaRPr>
          </a:p>
        </p:txBody>
      </p:sp>
      <p:sp>
        <p:nvSpPr>
          <p:cNvPr id="26" name="Google Shape;220;p33">
            <a:extLst>
              <a:ext uri="{FF2B5EF4-FFF2-40B4-BE49-F238E27FC236}">
                <a16:creationId xmlns:a16="http://schemas.microsoft.com/office/drawing/2014/main" id="{09F9DF34-8E0D-4927-8871-3D0392EE0D12}"/>
              </a:ext>
            </a:extLst>
          </p:cNvPr>
          <p:cNvSpPr txBox="1">
            <a:spLocks/>
          </p:cNvSpPr>
          <p:nvPr/>
        </p:nvSpPr>
        <p:spPr>
          <a:xfrm>
            <a:off x="1339572" y="1474242"/>
            <a:ext cx="3025510" cy="47863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2"/>
              </a:buClr>
              <a:buSzPts val="1600"/>
              <a:buFont typeface="Roboto Mono Medium"/>
              <a:buChar char="●"/>
              <a:defRPr sz="1600" b="0" i="0" u="none" strike="noStrike" cap="none">
                <a:solidFill>
                  <a:schemeClr val="dk2"/>
                </a:solidFill>
                <a:latin typeface="Roboto Mono Medium"/>
                <a:ea typeface="Roboto Mono Medium"/>
                <a:cs typeface="Roboto Mono Medium"/>
                <a:sym typeface="Roboto Mono Medium"/>
              </a:defRPr>
            </a:lvl1pPr>
            <a:lvl2pPr marL="914400" marR="0" lvl="1" indent="-330200" algn="l" rtl="0">
              <a:lnSpc>
                <a:spcPct val="100000"/>
              </a:lnSpc>
              <a:spcBef>
                <a:spcPts val="1600"/>
              </a:spcBef>
              <a:spcAft>
                <a:spcPts val="0"/>
              </a:spcAft>
              <a:buClr>
                <a:schemeClr val="dk2"/>
              </a:buClr>
              <a:buSzPts val="1600"/>
              <a:buFont typeface="Roboto Mono Medium"/>
              <a:buChar char="○"/>
              <a:defRPr sz="1600" b="0" i="0" u="none" strike="noStrike" cap="none">
                <a:solidFill>
                  <a:schemeClr val="dk2"/>
                </a:solidFill>
                <a:latin typeface="Roboto Mono Medium"/>
                <a:ea typeface="Roboto Mono Medium"/>
                <a:cs typeface="Roboto Mono Medium"/>
                <a:sym typeface="Roboto Mono Medium"/>
              </a:defRPr>
            </a:lvl2pPr>
            <a:lvl3pPr marL="1371600" marR="0" lvl="2" indent="-330200" algn="l" rtl="0">
              <a:lnSpc>
                <a:spcPct val="100000"/>
              </a:lnSpc>
              <a:spcBef>
                <a:spcPts val="1600"/>
              </a:spcBef>
              <a:spcAft>
                <a:spcPts val="0"/>
              </a:spcAft>
              <a:buClr>
                <a:schemeClr val="dk2"/>
              </a:buClr>
              <a:buSzPts val="1600"/>
              <a:buFont typeface="Roboto Mono Medium"/>
              <a:buChar char="■"/>
              <a:defRPr sz="1600" b="0" i="0" u="none" strike="noStrike" cap="none">
                <a:solidFill>
                  <a:schemeClr val="dk2"/>
                </a:solidFill>
                <a:latin typeface="Roboto Mono Medium"/>
                <a:ea typeface="Roboto Mono Medium"/>
                <a:cs typeface="Roboto Mono Medium"/>
                <a:sym typeface="Roboto Mono Medium"/>
              </a:defRPr>
            </a:lvl3pPr>
            <a:lvl4pPr marL="1828800" marR="0" lvl="3" indent="-330200" algn="l" rtl="0">
              <a:lnSpc>
                <a:spcPct val="100000"/>
              </a:lnSpc>
              <a:spcBef>
                <a:spcPts val="1600"/>
              </a:spcBef>
              <a:spcAft>
                <a:spcPts val="0"/>
              </a:spcAft>
              <a:buClr>
                <a:schemeClr val="dk2"/>
              </a:buClr>
              <a:buSzPts val="1600"/>
              <a:buFont typeface="Roboto Mono Medium"/>
              <a:buChar char="●"/>
              <a:defRPr sz="1600" b="0" i="0" u="none" strike="noStrike" cap="none">
                <a:solidFill>
                  <a:schemeClr val="dk2"/>
                </a:solidFill>
                <a:latin typeface="Roboto Mono Medium"/>
                <a:ea typeface="Roboto Mono Medium"/>
                <a:cs typeface="Roboto Mono Medium"/>
                <a:sym typeface="Roboto Mono Medium"/>
              </a:defRPr>
            </a:lvl4pPr>
            <a:lvl5pPr marL="2286000" marR="0" lvl="4" indent="-330200" algn="l" rtl="0">
              <a:lnSpc>
                <a:spcPct val="100000"/>
              </a:lnSpc>
              <a:spcBef>
                <a:spcPts val="1600"/>
              </a:spcBef>
              <a:spcAft>
                <a:spcPts val="0"/>
              </a:spcAft>
              <a:buClr>
                <a:schemeClr val="dk2"/>
              </a:buClr>
              <a:buSzPts val="1600"/>
              <a:buFont typeface="Roboto Mono Medium"/>
              <a:buChar char="○"/>
              <a:defRPr sz="1600" b="0" i="0" u="none" strike="noStrike" cap="none">
                <a:solidFill>
                  <a:schemeClr val="dk2"/>
                </a:solidFill>
                <a:latin typeface="Roboto Mono Medium"/>
                <a:ea typeface="Roboto Mono Medium"/>
                <a:cs typeface="Roboto Mono Medium"/>
                <a:sym typeface="Roboto Mono Medium"/>
              </a:defRPr>
            </a:lvl5pPr>
            <a:lvl6pPr marL="2743200" marR="0" lvl="5" indent="-330200" algn="l" rtl="0">
              <a:lnSpc>
                <a:spcPct val="100000"/>
              </a:lnSpc>
              <a:spcBef>
                <a:spcPts val="1600"/>
              </a:spcBef>
              <a:spcAft>
                <a:spcPts val="0"/>
              </a:spcAft>
              <a:buClr>
                <a:schemeClr val="dk2"/>
              </a:buClr>
              <a:buSzPts val="1600"/>
              <a:buFont typeface="Roboto Mono Medium"/>
              <a:buChar char="■"/>
              <a:defRPr sz="1600" b="0" i="0" u="none" strike="noStrike" cap="none">
                <a:solidFill>
                  <a:schemeClr val="dk2"/>
                </a:solidFill>
                <a:latin typeface="Roboto Mono Medium"/>
                <a:ea typeface="Roboto Mono Medium"/>
                <a:cs typeface="Roboto Mono Medium"/>
                <a:sym typeface="Roboto Mono Medium"/>
              </a:defRPr>
            </a:lvl6pPr>
            <a:lvl7pPr marL="3200400" marR="0" lvl="6" indent="-330200" algn="l" rtl="0">
              <a:lnSpc>
                <a:spcPct val="100000"/>
              </a:lnSpc>
              <a:spcBef>
                <a:spcPts val="1600"/>
              </a:spcBef>
              <a:spcAft>
                <a:spcPts val="0"/>
              </a:spcAft>
              <a:buClr>
                <a:schemeClr val="dk2"/>
              </a:buClr>
              <a:buSzPts val="1600"/>
              <a:buFont typeface="Roboto Mono Medium"/>
              <a:buChar char="●"/>
              <a:defRPr sz="1600" b="0" i="0" u="none" strike="noStrike" cap="none">
                <a:solidFill>
                  <a:schemeClr val="dk2"/>
                </a:solidFill>
                <a:latin typeface="Roboto Mono Medium"/>
                <a:ea typeface="Roboto Mono Medium"/>
                <a:cs typeface="Roboto Mono Medium"/>
                <a:sym typeface="Roboto Mono Medium"/>
              </a:defRPr>
            </a:lvl7pPr>
            <a:lvl8pPr marL="3657600" marR="0" lvl="7" indent="-330200" algn="l" rtl="0">
              <a:lnSpc>
                <a:spcPct val="100000"/>
              </a:lnSpc>
              <a:spcBef>
                <a:spcPts val="1600"/>
              </a:spcBef>
              <a:spcAft>
                <a:spcPts val="0"/>
              </a:spcAft>
              <a:buClr>
                <a:schemeClr val="dk2"/>
              </a:buClr>
              <a:buSzPts val="1600"/>
              <a:buFont typeface="Roboto Mono Medium"/>
              <a:buChar char="○"/>
              <a:defRPr sz="1600" b="0" i="0" u="none" strike="noStrike" cap="none">
                <a:solidFill>
                  <a:schemeClr val="dk2"/>
                </a:solidFill>
                <a:latin typeface="Roboto Mono Medium"/>
                <a:ea typeface="Roboto Mono Medium"/>
                <a:cs typeface="Roboto Mono Medium"/>
                <a:sym typeface="Roboto Mono Medium"/>
              </a:defRPr>
            </a:lvl8pPr>
            <a:lvl9pPr marL="4114800" marR="0" lvl="8" indent="-330200" algn="l" rtl="0">
              <a:lnSpc>
                <a:spcPct val="100000"/>
              </a:lnSpc>
              <a:spcBef>
                <a:spcPts val="1600"/>
              </a:spcBef>
              <a:spcAft>
                <a:spcPts val="1600"/>
              </a:spcAft>
              <a:buClr>
                <a:schemeClr val="dk2"/>
              </a:buClr>
              <a:buSzPts val="1600"/>
              <a:buFont typeface="Roboto Mono Medium"/>
              <a:buChar char="■"/>
              <a:defRPr sz="1600" b="0" i="0" u="none" strike="noStrike" cap="none">
                <a:solidFill>
                  <a:schemeClr val="dk2"/>
                </a:solidFill>
                <a:latin typeface="Roboto Mono Medium"/>
                <a:ea typeface="Roboto Mono Medium"/>
                <a:cs typeface="Roboto Mono Medium"/>
                <a:sym typeface="Roboto Mono Medium"/>
              </a:defRPr>
            </a:lvl9pPr>
          </a:lstStyle>
          <a:p>
            <a:pPr marL="0" indent="0">
              <a:spcAft>
                <a:spcPts val="1600"/>
              </a:spcAft>
              <a:buFont typeface="Roboto Mono Medium"/>
              <a:buNone/>
            </a:pPr>
            <a:r>
              <a:rPr lang="en-US" dirty="0">
                <a:solidFill>
                  <a:schemeClr val="accent6">
                    <a:lumMod val="50000"/>
                  </a:schemeClr>
                </a:solidFill>
              </a:rPr>
              <a:t>AI: </a:t>
            </a:r>
            <a:r>
              <a:rPr lang="en-US" b="0" i="1" dirty="0">
                <a:solidFill>
                  <a:srgbClr val="333333"/>
                </a:solidFill>
                <a:effectLst/>
                <a:latin typeface="Cambria" panose="02040503050406030204" pitchFamily="18" charset="0"/>
              </a:rPr>
              <a:t>AI is a bigger concept to create intelligent machines that can simulate human thinking capability and behavior, whereas, machine learning is an application or subset of AI that allows machines to learn from data without being programmed explicitly.</a:t>
            </a:r>
          </a:p>
          <a:p>
            <a:pPr marL="0" indent="0">
              <a:spcAft>
                <a:spcPts val="1600"/>
              </a:spcAft>
              <a:buFont typeface="Roboto Mono Medium"/>
              <a:buNone/>
            </a:pPr>
            <a:endParaRPr lang="en-US" dirty="0">
              <a:solidFill>
                <a:schemeClr val="accent6">
                  <a:lumMod val="50000"/>
                </a:schemeClr>
              </a:solidFill>
            </a:endParaRPr>
          </a:p>
          <a:p>
            <a:pPr marL="0" indent="0">
              <a:spcAft>
                <a:spcPts val="1600"/>
              </a:spcAft>
              <a:buFont typeface="Roboto Mono Medium"/>
              <a:buNone/>
            </a:pPr>
            <a:endParaRPr lang="en-US" sz="2000" dirty="0">
              <a:solidFill>
                <a:srgbClr val="FFFFFF"/>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32"/>
        <p:cNvGrpSpPr/>
        <p:nvPr/>
      </p:nvGrpSpPr>
      <p:grpSpPr>
        <a:xfrm>
          <a:off x="0" y="0"/>
          <a:ext cx="0" cy="0"/>
          <a:chOff x="0" y="0"/>
          <a:chExt cx="0" cy="0"/>
        </a:xfrm>
      </p:grpSpPr>
      <p:sp>
        <p:nvSpPr>
          <p:cNvPr id="536" name="Google Shape;536;p51"/>
          <p:cNvSpPr txBox="1">
            <a:spLocks noGrp="1"/>
          </p:cNvSpPr>
          <p:nvPr>
            <p:ph type="title"/>
          </p:nvPr>
        </p:nvSpPr>
        <p:spPr>
          <a:xfrm>
            <a:off x="1704093" y="443655"/>
            <a:ext cx="5735813" cy="151767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000" dirty="0"/>
              <a:t>We are interested in ML and deep learning.</a:t>
            </a:r>
            <a:br>
              <a:rPr lang="en-US" sz="4000" dirty="0"/>
            </a:br>
            <a:endParaRPr sz="4000" dirty="0"/>
          </a:p>
        </p:txBody>
      </p:sp>
      <p:sp>
        <p:nvSpPr>
          <p:cNvPr id="2" name="Rectangle 1">
            <a:extLst>
              <a:ext uri="{FF2B5EF4-FFF2-40B4-BE49-F238E27FC236}">
                <a16:creationId xmlns:a16="http://schemas.microsoft.com/office/drawing/2014/main" id="{6B10D2A7-59FF-41F1-B8D6-D824F28B3431}"/>
              </a:ext>
            </a:extLst>
          </p:cNvPr>
          <p:cNvSpPr/>
          <p:nvPr/>
        </p:nvSpPr>
        <p:spPr>
          <a:xfrm>
            <a:off x="2700337" y="1682723"/>
            <a:ext cx="1300163" cy="10572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FF"/>
                </a:solidFill>
                <a:latin typeface="Aharoni" panose="02010803020104030203" pitchFamily="2" charset="-79"/>
                <a:cs typeface="Aharoni" panose="02010803020104030203" pitchFamily="2" charset="-79"/>
              </a:rPr>
              <a:t>Inputs</a:t>
            </a:r>
          </a:p>
        </p:txBody>
      </p:sp>
      <p:sp>
        <p:nvSpPr>
          <p:cNvPr id="4" name="Rectangle 3">
            <a:extLst>
              <a:ext uri="{FF2B5EF4-FFF2-40B4-BE49-F238E27FC236}">
                <a16:creationId xmlns:a16="http://schemas.microsoft.com/office/drawing/2014/main" id="{492BC9FC-11C3-4561-B8B3-3634B6EC91F8}"/>
              </a:ext>
            </a:extLst>
          </p:cNvPr>
          <p:cNvSpPr/>
          <p:nvPr/>
        </p:nvSpPr>
        <p:spPr>
          <a:xfrm>
            <a:off x="2700338" y="3425058"/>
            <a:ext cx="1300163" cy="10572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FF"/>
                </a:solidFill>
                <a:latin typeface="Aharoni" panose="02010803020104030203" pitchFamily="2" charset="-79"/>
                <a:cs typeface="Aharoni" panose="02010803020104030203" pitchFamily="2" charset="-79"/>
              </a:rPr>
              <a:t>Outputs</a:t>
            </a:r>
          </a:p>
        </p:txBody>
      </p:sp>
      <p:sp>
        <p:nvSpPr>
          <p:cNvPr id="3" name="Rectangle 2">
            <a:extLst>
              <a:ext uri="{FF2B5EF4-FFF2-40B4-BE49-F238E27FC236}">
                <a16:creationId xmlns:a16="http://schemas.microsoft.com/office/drawing/2014/main" id="{A7C46694-0CCE-462E-8471-87BFB3CA2138}"/>
              </a:ext>
            </a:extLst>
          </p:cNvPr>
          <p:cNvSpPr/>
          <p:nvPr/>
        </p:nvSpPr>
        <p:spPr>
          <a:xfrm>
            <a:off x="5593557" y="2571750"/>
            <a:ext cx="1528763" cy="105727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solidFill>
                  <a:srgbClr val="FFFFFF"/>
                </a:solidFill>
                <a:latin typeface="Aharoni" panose="02010803020104030203" pitchFamily="2" charset="-79"/>
                <a:cs typeface="Aharoni" panose="02010803020104030203" pitchFamily="2" charset="-79"/>
              </a:rPr>
              <a:t>Logic</a:t>
            </a:r>
          </a:p>
        </p:txBody>
      </p:sp>
      <p:cxnSp>
        <p:nvCxnSpPr>
          <p:cNvPr id="8" name="Straight Arrow Connector 7">
            <a:extLst>
              <a:ext uri="{FF2B5EF4-FFF2-40B4-BE49-F238E27FC236}">
                <a16:creationId xmlns:a16="http://schemas.microsoft.com/office/drawing/2014/main" id="{A39782B7-D569-4DCE-990D-203784263A3C}"/>
              </a:ext>
            </a:extLst>
          </p:cNvPr>
          <p:cNvCxnSpPr/>
          <p:nvPr/>
        </p:nvCxnSpPr>
        <p:spPr>
          <a:xfrm>
            <a:off x="4471989" y="3100387"/>
            <a:ext cx="471487"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5" name="Cross 4">
            <a:extLst>
              <a:ext uri="{FF2B5EF4-FFF2-40B4-BE49-F238E27FC236}">
                <a16:creationId xmlns:a16="http://schemas.microsoft.com/office/drawing/2014/main" id="{DD37A76B-EC35-4395-99DA-D970B8D2B137}"/>
              </a:ext>
            </a:extLst>
          </p:cNvPr>
          <p:cNvSpPr/>
          <p:nvPr/>
        </p:nvSpPr>
        <p:spPr>
          <a:xfrm>
            <a:off x="3221833" y="2984924"/>
            <a:ext cx="257175" cy="265900"/>
          </a:xfrm>
          <a:prstGeom prst="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553261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29"/>
          <p:cNvSpPr txBox="1">
            <a:spLocks noGrp="1"/>
          </p:cNvSpPr>
          <p:nvPr>
            <p:ph type="ctrTitle"/>
          </p:nvPr>
        </p:nvSpPr>
        <p:spPr>
          <a:xfrm>
            <a:off x="1532100" y="1260850"/>
            <a:ext cx="6079800" cy="1655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TensorFlow</a:t>
            </a:r>
            <a:endParaRPr dirty="0">
              <a:solidFill>
                <a:schemeClr val="accent2"/>
              </a:solidFill>
            </a:endParaRPr>
          </a:p>
        </p:txBody>
      </p:sp>
      <p:pic>
        <p:nvPicPr>
          <p:cNvPr id="181" name="Google Shape;181;p29"/>
          <p:cNvPicPr preferRelativeResize="0"/>
          <p:nvPr/>
        </p:nvPicPr>
        <p:blipFill rotWithShape="1">
          <a:blip r:embed="rId3">
            <a:alphaModFix/>
          </a:blip>
          <a:srcRect t="16970" r="8892" b="21025"/>
          <a:stretch/>
        </p:blipFill>
        <p:spPr>
          <a:xfrm>
            <a:off x="6539175" y="3603223"/>
            <a:ext cx="2036850" cy="810276"/>
          </a:xfrm>
          <a:prstGeom prst="rect">
            <a:avLst/>
          </a:prstGeom>
          <a:noFill/>
          <a:ln>
            <a:noFill/>
          </a:ln>
        </p:spPr>
      </p:pic>
      <p:pic>
        <p:nvPicPr>
          <p:cNvPr id="182" name="Google Shape;182;p29"/>
          <p:cNvPicPr preferRelativeResize="0"/>
          <p:nvPr/>
        </p:nvPicPr>
        <p:blipFill rotWithShape="1">
          <a:blip r:embed="rId4">
            <a:alphaModFix/>
          </a:blip>
          <a:srcRect t="16734" r="8892" b="18300"/>
          <a:stretch/>
        </p:blipFill>
        <p:spPr>
          <a:xfrm>
            <a:off x="6539175" y="3055100"/>
            <a:ext cx="2036850" cy="846042"/>
          </a:xfrm>
          <a:prstGeom prst="rect">
            <a:avLst/>
          </a:prstGeom>
          <a:noFill/>
          <a:ln>
            <a:noFill/>
          </a:ln>
        </p:spPr>
      </p:pic>
      <p:pic>
        <p:nvPicPr>
          <p:cNvPr id="3" name="Picture 2" descr="Shape&#10;&#10;Description automatically generated">
            <a:extLst>
              <a:ext uri="{FF2B5EF4-FFF2-40B4-BE49-F238E27FC236}">
                <a16:creationId xmlns:a16="http://schemas.microsoft.com/office/drawing/2014/main" id="{D31D56B5-D040-4D59-8B3B-E8D571B0D160}"/>
              </a:ext>
            </a:extLst>
          </p:cNvPr>
          <p:cNvPicPr>
            <a:picLocks noChangeAspect="1"/>
          </p:cNvPicPr>
          <p:nvPr/>
        </p:nvPicPr>
        <p:blipFill>
          <a:blip r:embed="rId5"/>
          <a:stretch>
            <a:fillRect/>
          </a:stretch>
        </p:blipFill>
        <p:spPr>
          <a:xfrm>
            <a:off x="2068855" y="3760385"/>
            <a:ext cx="705569" cy="754371"/>
          </a:xfrm>
          <a:prstGeom prst="rect">
            <a:avLst/>
          </a:prstGeom>
        </p:spPr>
      </p:pic>
    </p:spTree>
    <p:extLst>
      <p:ext uri="{BB962C8B-B14F-4D97-AF65-F5344CB8AC3E}">
        <p14:creationId xmlns:p14="http://schemas.microsoft.com/office/powerpoint/2010/main" val="23945821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87"/>
        <p:cNvGrpSpPr/>
        <p:nvPr/>
      </p:nvGrpSpPr>
      <p:grpSpPr>
        <a:xfrm>
          <a:off x="0" y="0"/>
          <a:ext cx="0" cy="0"/>
          <a:chOff x="0" y="0"/>
          <a:chExt cx="0" cy="0"/>
        </a:xfrm>
      </p:grpSpPr>
      <p:pic>
        <p:nvPicPr>
          <p:cNvPr id="9" name="Picture 8" descr="A picture containing shape&#10;&#10;Description automatically generated">
            <a:extLst>
              <a:ext uri="{FF2B5EF4-FFF2-40B4-BE49-F238E27FC236}">
                <a16:creationId xmlns:a16="http://schemas.microsoft.com/office/drawing/2014/main" id="{454B82B0-407F-40FD-B465-60E2571B110B}"/>
              </a:ext>
            </a:extLst>
          </p:cNvPr>
          <p:cNvPicPr>
            <a:picLocks noChangeAspect="1"/>
          </p:cNvPicPr>
          <p:nvPr/>
        </p:nvPicPr>
        <p:blipFill rotWithShape="1">
          <a:blip r:embed="rId3"/>
          <a:srcRect l="2378" t="8523" r="2778" b="8838"/>
          <a:stretch/>
        </p:blipFill>
        <p:spPr>
          <a:xfrm>
            <a:off x="400972" y="492919"/>
            <a:ext cx="8335833" cy="4157662"/>
          </a:xfrm>
          <a:prstGeom prst="rect">
            <a:avLst/>
          </a:prstGeom>
        </p:spPr>
      </p:pic>
    </p:spTree>
    <p:extLst>
      <p:ext uri="{BB962C8B-B14F-4D97-AF65-F5344CB8AC3E}">
        <p14:creationId xmlns:p14="http://schemas.microsoft.com/office/powerpoint/2010/main" val="16607714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87"/>
        <p:cNvGrpSpPr/>
        <p:nvPr/>
      </p:nvGrpSpPr>
      <p:grpSpPr>
        <a:xfrm>
          <a:off x="0" y="0"/>
          <a:ext cx="0" cy="0"/>
          <a:chOff x="0" y="0"/>
          <a:chExt cx="0" cy="0"/>
        </a:xfrm>
      </p:grpSpPr>
      <p:sp>
        <p:nvSpPr>
          <p:cNvPr id="3" name="Google Shape;176;p29">
            <a:extLst>
              <a:ext uri="{FF2B5EF4-FFF2-40B4-BE49-F238E27FC236}">
                <a16:creationId xmlns:a16="http://schemas.microsoft.com/office/drawing/2014/main" id="{A3D91FE9-065C-478E-BDBE-AA5EA8E1615E}"/>
              </a:ext>
            </a:extLst>
          </p:cNvPr>
          <p:cNvSpPr txBox="1">
            <a:spLocks/>
          </p:cNvSpPr>
          <p:nvPr/>
        </p:nvSpPr>
        <p:spPr>
          <a:xfrm>
            <a:off x="-125250" y="2128182"/>
            <a:ext cx="4368638" cy="54422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accent2"/>
              </a:buClr>
              <a:buSzPts val="2800"/>
              <a:buFont typeface="Concert One"/>
              <a:buNone/>
              <a:defRPr sz="2800" b="1" i="0" u="none" strike="noStrike" cap="none">
                <a:solidFill>
                  <a:schemeClr val="accent2"/>
                </a:solidFill>
                <a:latin typeface="Concert One"/>
                <a:ea typeface="Concert One"/>
                <a:cs typeface="Concert One"/>
                <a:sym typeface="Concert One"/>
              </a:defRPr>
            </a:lvl1pPr>
            <a:lvl2pPr marR="0" lvl="1" algn="l" rtl="0">
              <a:lnSpc>
                <a:spcPct val="8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2pPr>
            <a:lvl3pPr marR="0" lvl="2" algn="l" rtl="0">
              <a:lnSpc>
                <a:spcPct val="8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3pPr>
            <a:lvl4pPr marR="0" lvl="3" algn="l" rtl="0">
              <a:lnSpc>
                <a:spcPct val="8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4pPr>
            <a:lvl5pPr marR="0" lvl="4" algn="l" rtl="0">
              <a:lnSpc>
                <a:spcPct val="8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5pPr>
            <a:lvl6pPr marR="0" lvl="5" algn="l" rtl="0">
              <a:lnSpc>
                <a:spcPct val="8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6pPr>
            <a:lvl7pPr marR="0" lvl="6" algn="l" rtl="0">
              <a:lnSpc>
                <a:spcPct val="8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7pPr>
            <a:lvl8pPr marR="0" lvl="7" algn="l" rtl="0">
              <a:lnSpc>
                <a:spcPct val="8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8pPr>
            <a:lvl9pPr marR="0" lvl="8" algn="l" rtl="0">
              <a:lnSpc>
                <a:spcPct val="8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9pPr>
          </a:lstStyle>
          <a:p>
            <a:pPr algn="ctr"/>
            <a:r>
              <a:rPr lang="en-US" dirty="0"/>
              <a:t>Tensors notebook:</a:t>
            </a:r>
          </a:p>
        </p:txBody>
      </p:sp>
      <p:sp>
        <p:nvSpPr>
          <p:cNvPr id="4" name="Google Shape;176;p29">
            <a:extLst>
              <a:ext uri="{FF2B5EF4-FFF2-40B4-BE49-F238E27FC236}">
                <a16:creationId xmlns:a16="http://schemas.microsoft.com/office/drawing/2014/main" id="{2A9287D3-1EC7-404F-9467-1079C833AC3F}"/>
              </a:ext>
            </a:extLst>
          </p:cNvPr>
          <p:cNvSpPr txBox="1">
            <a:spLocks/>
          </p:cNvSpPr>
          <p:nvPr/>
        </p:nvSpPr>
        <p:spPr>
          <a:xfrm>
            <a:off x="5157788" y="2400294"/>
            <a:ext cx="3125626" cy="54422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accent2"/>
              </a:buClr>
              <a:buSzPts val="2800"/>
              <a:buFont typeface="Concert One"/>
              <a:buNone/>
              <a:defRPr sz="2800" b="1" i="0" u="none" strike="noStrike" cap="none">
                <a:solidFill>
                  <a:schemeClr val="accent2"/>
                </a:solidFill>
                <a:latin typeface="Concert One"/>
                <a:ea typeface="Concert One"/>
                <a:cs typeface="Concert One"/>
                <a:sym typeface="Concert One"/>
              </a:defRPr>
            </a:lvl1pPr>
            <a:lvl2pPr marR="0" lvl="1" algn="l" rtl="0">
              <a:lnSpc>
                <a:spcPct val="8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2pPr>
            <a:lvl3pPr marR="0" lvl="2" algn="l" rtl="0">
              <a:lnSpc>
                <a:spcPct val="8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3pPr>
            <a:lvl4pPr marR="0" lvl="3" algn="l" rtl="0">
              <a:lnSpc>
                <a:spcPct val="8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4pPr>
            <a:lvl5pPr marR="0" lvl="4" algn="l" rtl="0">
              <a:lnSpc>
                <a:spcPct val="8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5pPr>
            <a:lvl6pPr marR="0" lvl="5" algn="l" rtl="0">
              <a:lnSpc>
                <a:spcPct val="8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6pPr>
            <a:lvl7pPr marR="0" lvl="6" algn="l" rtl="0">
              <a:lnSpc>
                <a:spcPct val="8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7pPr>
            <a:lvl8pPr marR="0" lvl="7" algn="l" rtl="0">
              <a:lnSpc>
                <a:spcPct val="8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8pPr>
            <a:lvl9pPr marR="0" lvl="8" algn="l" rtl="0">
              <a:lnSpc>
                <a:spcPct val="8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9pPr>
          </a:lstStyle>
          <a:p>
            <a:pPr algn="ctr"/>
            <a:r>
              <a:rPr lang="en-US" sz="1200" dirty="0">
                <a:hlinkClick r:id="rId3"/>
              </a:rPr>
              <a:t>https://drive.google.com/file/d/1j5sjtozR6MK_mYaM7lVQlaFzS9Hrkaa7/view?usp=sharing</a:t>
            </a:r>
            <a:br>
              <a:rPr lang="en-US" sz="1200" dirty="0"/>
            </a:br>
            <a:endParaRPr lang="en-US" sz="1200" dirty="0"/>
          </a:p>
        </p:txBody>
      </p:sp>
    </p:spTree>
    <p:extLst>
      <p:ext uri="{BB962C8B-B14F-4D97-AF65-F5344CB8AC3E}">
        <p14:creationId xmlns:p14="http://schemas.microsoft.com/office/powerpoint/2010/main" val="20912687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15"/>
        <p:cNvGrpSpPr/>
        <p:nvPr/>
      </p:nvGrpSpPr>
      <p:grpSpPr>
        <a:xfrm>
          <a:off x="0" y="0"/>
          <a:ext cx="0" cy="0"/>
          <a:chOff x="0" y="0"/>
          <a:chExt cx="0" cy="0"/>
        </a:xfrm>
      </p:grpSpPr>
      <p:sp>
        <p:nvSpPr>
          <p:cNvPr id="516" name="Google Shape;516;p50"/>
          <p:cNvSpPr txBox="1">
            <a:spLocks noGrp="1"/>
          </p:cNvSpPr>
          <p:nvPr>
            <p:ph type="title"/>
          </p:nvPr>
        </p:nvSpPr>
        <p:spPr>
          <a:xfrm>
            <a:off x="537981" y="2139923"/>
            <a:ext cx="3891144" cy="138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Tensors are tiny blocks in understanding TF</a:t>
            </a:r>
            <a:endParaRPr dirty="0"/>
          </a:p>
        </p:txBody>
      </p:sp>
      <p:pic>
        <p:nvPicPr>
          <p:cNvPr id="526" name="Google Shape;526;p50"/>
          <p:cNvPicPr preferRelativeResize="0"/>
          <p:nvPr/>
        </p:nvPicPr>
        <p:blipFill rotWithShape="1">
          <a:blip r:embed="rId3">
            <a:alphaModFix amt="71000"/>
          </a:blip>
          <a:srcRect l="101333" r="59578"/>
          <a:stretch/>
        </p:blipFill>
        <p:spPr>
          <a:xfrm rot="5400036" flipH="1">
            <a:off x="6178300" y="2126091"/>
            <a:ext cx="1119076" cy="758214"/>
          </a:xfrm>
          <a:prstGeom prst="rect">
            <a:avLst/>
          </a:prstGeom>
          <a:noFill/>
          <a:ln>
            <a:noFill/>
          </a:ln>
        </p:spPr>
      </p:pic>
      <p:sp>
        <p:nvSpPr>
          <p:cNvPr id="527" name="Google Shape;527;p50"/>
          <p:cNvSpPr txBox="1">
            <a:spLocks noGrp="1"/>
          </p:cNvSpPr>
          <p:nvPr>
            <p:ph type="subTitle" idx="4294967295"/>
          </p:nvPr>
        </p:nvSpPr>
        <p:spPr>
          <a:xfrm>
            <a:off x="5237800" y="2139923"/>
            <a:ext cx="3000075" cy="9429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600" dirty="0">
                <a:solidFill>
                  <a:schemeClr val="dk2"/>
                </a:solidFill>
              </a:rPr>
              <a:t>The most important part is to understand deep learning itself</a:t>
            </a:r>
            <a:endParaRPr sz="1600" dirty="0">
              <a:solidFill>
                <a:schemeClr val="dk2"/>
              </a:solidFill>
            </a:endParaRPr>
          </a:p>
        </p:txBody>
      </p:sp>
    </p:spTree>
    <p:extLst>
      <p:ext uri="{BB962C8B-B14F-4D97-AF65-F5344CB8AC3E}">
        <p14:creationId xmlns:p14="http://schemas.microsoft.com/office/powerpoint/2010/main" val="35717575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32"/>
        <p:cNvGrpSpPr/>
        <p:nvPr/>
      </p:nvGrpSpPr>
      <p:grpSpPr>
        <a:xfrm>
          <a:off x="0" y="0"/>
          <a:ext cx="0" cy="0"/>
          <a:chOff x="0" y="0"/>
          <a:chExt cx="0" cy="0"/>
        </a:xfrm>
      </p:grpSpPr>
      <p:sp>
        <p:nvSpPr>
          <p:cNvPr id="536" name="Google Shape;536;p51"/>
          <p:cNvSpPr txBox="1">
            <a:spLocks noGrp="1"/>
          </p:cNvSpPr>
          <p:nvPr>
            <p:ph type="title"/>
          </p:nvPr>
        </p:nvSpPr>
        <p:spPr>
          <a:xfrm>
            <a:off x="1825537" y="2278256"/>
            <a:ext cx="5835825" cy="98643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A step back before deep learning</a:t>
            </a:r>
            <a:endParaRPr dirty="0"/>
          </a:p>
        </p:txBody>
      </p:sp>
    </p:spTree>
    <p:extLst>
      <p:ext uri="{BB962C8B-B14F-4D97-AF65-F5344CB8AC3E}">
        <p14:creationId xmlns:p14="http://schemas.microsoft.com/office/powerpoint/2010/main" val="4379827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sp>
        <p:nvSpPr>
          <p:cNvPr id="430" name="Google Shape;430;p44"/>
          <p:cNvSpPr txBox="1">
            <a:spLocks noGrp="1"/>
          </p:cNvSpPr>
          <p:nvPr>
            <p:ph type="title"/>
          </p:nvPr>
        </p:nvSpPr>
        <p:spPr>
          <a:xfrm>
            <a:off x="1002325" y="711173"/>
            <a:ext cx="2403900" cy="138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We have a problem.</a:t>
            </a:r>
            <a:endParaRPr dirty="0"/>
          </a:p>
        </p:txBody>
      </p:sp>
      <p:sp>
        <p:nvSpPr>
          <p:cNvPr id="435" name="Google Shape;435;p44"/>
          <p:cNvSpPr txBox="1">
            <a:spLocks noGrp="1"/>
          </p:cNvSpPr>
          <p:nvPr>
            <p:ph type="subTitle" idx="4294967295"/>
          </p:nvPr>
        </p:nvSpPr>
        <p:spPr>
          <a:xfrm>
            <a:off x="1002325" y="1900238"/>
            <a:ext cx="2816388" cy="1577312"/>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600" dirty="0">
                <a:solidFill>
                  <a:schemeClr val="dk2"/>
                </a:solidFill>
              </a:rPr>
              <a:t>We want to know the prices of apartments with respect to their size.</a:t>
            </a:r>
            <a:endParaRPr sz="1600" dirty="0">
              <a:solidFill>
                <a:schemeClr val="dk2"/>
              </a:solidFill>
            </a:endParaRPr>
          </a:p>
        </p:txBody>
      </p:sp>
      <p:pic>
        <p:nvPicPr>
          <p:cNvPr id="436" name="Google Shape;436;p44"/>
          <p:cNvPicPr preferRelativeResize="0"/>
          <p:nvPr/>
        </p:nvPicPr>
        <p:blipFill rotWithShape="1">
          <a:blip r:embed="rId3">
            <a:alphaModFix/>
          </a:blip>
          <a:srcRect t="16734" r="8892" b="18300"/>
          <a:stretch/>
        </p:blipFill>
        <p:spPr>
          <a:xfrm rot="10800000">
            <a:off x="62175" y="3766782"/>
            <a:ext cx="2036850" cy="846042"/>
          </a:xfrm>
          <a:prstGeom prst="rect">
            <a:avLst/>
          </a:prstGeom>
          <a:noFill/>
          <a:ln>
            <a:noFill/>
          </a:ln>
        </p:spPr>
      </p:pic>
      <p:pic>
        <p:nvPicPr>
          <p:cNvPr id="10" name="Picture 2">
            <a:extLst>
              <a:ext uri="{FF2B5EF4-FFF2-40B4-BE49-F238E27FC236}">
                <a16:creationId xmlns:a16="http://schemas.microsoft.com/office/drawing/2014/main" id="{25A32038-9689-4D5C-B39F-C81072C45A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331" b="34392"/>
          <a:stretch/>
        </p:blipFill>
        <p:spPr bwMode="auto">
          <a:xfrm>
            <a:off x="4926663" y="1210522"/>
            <a:ext cx="3574400" cy="272245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32"/>
        <p:cNvGrpSpPr/>
        <p:nvPr/>
      </p:nvGrpSpPr>
      <p:grpSpPr>
        <a:xfrm>
          <a:off x="0" y="0"/>
          <a:ext cx="0" cy="0"/>
          <a:chOff x="0" y="0"/>
          <a:chExt cx="0" cy="0"/>
        </a:xfrm>
      </p:grpSpPr>
      <p:sp>
        <p:nvSpPr>
          <p:cNvPr id="536" name="Google Shape;536;p51"/>
          <p:cNvSpPr txBox="1">
            <a:spLocks noGrp="1"/>
          </p:cNvSpPr>
          <p:nvPr>
            <p:ph type="title"/>
          </p:nvPr>
        </p:nvSpPr>
        <p:spPr>
          <a:xfrm>
            <a:off x="2308050" y="711175"/>
            <a:ext cx="4527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An important equation</a:t>
            </a:r>
            <a:endParaRPr dirty="0"/>
          </a:p>
        </p:txBody>
      </p:sp>
      <p:sp>
        <p:nvSpPr>
          <p:cNvPr id="538" name="Google Shape;538;p51"/>
          <p:cNvSpPr txBox="1">
            <a:spLocks noGrp="1"/>
          </p:cNvSpPr>
          <p:nvPr>
            <p:ph type="subTitle" idx="4294967295"/>
          </p:nvPr>
        </p:nvSpPr>
        <p:spPr>
          <a:xfrm>
            <a:off x="2781444" y="1552902"/>
            <a:ext cx="3581111" cy="694672"/>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4000" dirty="0">
                <a:solidFill>
                  <a:schemeClr val="dk2"/>
                </a:solidFill>
              </a:rPr>
              <a:t>Y = mx + b</a:t>
            </a:r>
            <a:endParaRPr sz="4000" dirty="0">
              <a:solidFill>
                <a:schemeClr val="dk2"/>
              </a:solidFill>
            </a:endParaRPr>
          </a:p>
        </p:txBody>
      </p:sp>
      <p:pic>
        <p:nvPicPr>
          <p:cNvPr id="2" name="Picture 2">
            <a:extLst>
              <a:ext uri="{FF2B5EF4-FFF2-40B4-BE49-F238E27FC236}">
                <a16:creationId xmlns:a16="http://schemas.microsoft.com/office/drawing/2014/main" id="{42AA84F9-2D5C-45F2-B952-386B99992E8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0191" t="13525" r="9636" b="4886"/>
          <a:stretch/>
        </p:blipFill>
        <p:spPr bwMode="auto">
          <a:xfrm>
            <a:off x="1755839" y="3128960"/>
            <a:ext cx="2051209" cy="1564481"/>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a:extLst>
              <a:ext uri="{FF2B5EF4-FFF2-40B4-BE49-F238E27FC236}">
                <a16:creationId xmlns:a16="http://schemas.microsoft.com/office/drawing/2014/main" id="{D82278EA-70B5-4081-9BF5-8D1862157A7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9876" t="13374" r="11651" b="4433"/>
          <a:stretch/>
        </p:blipFill>
        <p:spPr bwMode="auto">
          <a:xfrm>
            <a:off x="6156797" y="3128959"/>
            <a:ext cx="2108521" cy="1564481"/>
          </a:xfrm>
          <a:prstGeom prst="rect">
            <a:avLst/>
          </a:prstGeom>
          <a:noFill/>
          <a:extLst>
            <a:ext uri="{909E8E84-426E-40DD-AFC4-6F175D3DCCD1}">
              <a14:hiddenFill xmlns:a14="http://schemas.microsoft.com/office/drawing/2010/main">
                <a:solidFill>
                  <a:srgbClr val="FFFFFF"/>
                </a:solidFill>
              </a14:hiddenFill>
            </a:ext>
          </a:extLst>
        </p:spPr>
      </p:pic>
      <p:sp>
        <p:nvSpPr>
          <p:cNvPr id="10" name="Google Shape;538;p51">
            <a:extLst>
              <a:ext uri="{FF2B5EF4-FFF2-40B4-BE49-F238E27FC236}">
                <a16:creationId xmlns:a16="http://schemas.microsoft.com/office/drawing/2014/main" id="{111BF0B3-3561-437A-92C3-FCE3697D326B}"/>
              </a:ext>
            </a:extLst>
          </p:cNvPr>
          <p:cNvSpPr txBox="1">
            <a:spLocks/>
          </p:cNvSpPr>
          <p:nvPr/>
        </p:nvSpPr>
        <p:spPr>
          <a:xfrm>
            <a:off x="962312" y="2516601"/>
            <a:ext cx="3516818" cy="45909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2"/>
              </a:buClr>
              <a:buSzPts val="1800"/>
              <a:buFont typeface="Roboto Mono Medium"/>
              <a:buChar char="●"/>
              <a:defRPr sz="1800" b="0" i="0" u="none" strike="noStrike" cap="none">
                <a:solidFill>
                  <a:schemeClr val="accent2"/>
                </a:solidFill>
                <a:latin typeface="Roboto Mono Medium"/>
                <a:ea typeface="Roboto Mono Medium"/>
                <a:cs typeface="Roboto Mono Medium"/>
                <a:sym typeface="Roboto Mono Medium"/>
              </a:defRPr>
            </a:lvl1pPr>
            <a:lvl2pPr marL="914400" marR="0" lvl="1" indent="-317500" algn="l" rtl="0">
              <a:lnSpc>
                <a:spcPct val="100000"/>
              </a:lnSpc>
              <a:spcBef>
                <a:spcPts val="1600"/>
              </a:spcBef>
              <a:spcAft>
                <a:spcPts val="0"/>
              </a:spcAft>
              <a:buClr>
                <a:schemeClr val="accent2"/>
              </a:buClr>
              <a:buSzPts val="1400"/>
              <a:buFont typeface="Roboto Mono Medium"/>
              <a:buChar char="○"/>
              <a:defRPr sz="1400" b="0" i="0" u="none" strike="noStrike" cap="none">
                <a:solidFill>
                  <a:schemeClr val="accent2"/>
                </a:solidFill>
                <a:latin typeface="Roboto Mono Medium"/>
                <a:ea typeface="Roboto Mono Medium"/>
                <a:cs typeface="Roboto Mono Medium"/>
                <a:sym typeface="Roboto Mono Medium"/>
              </a:defRPr>
            </a:lvl2pPr>
            <a:lvl3pPr marL="1371600" marR="0" lvl="2" indent="-317500" algn="l" rtl="0">
              <a:lnSpc>
                <a:spcPct val="100000"/>
              </a:lnSpc>
              <a:spcBef>
                <a:spcPts val="1600"/>
              </a:spcBef>
              <a:spcAft>
                <a:spcPts val="0"/>
              </a:spcAft>
              <a:buClr>
                <a:schemeClr val="accent2"/>
              </a:buClr>
              <a:buSzPts val="1400"/>
              <a:buFont typeface="Roboto Mono Medium"/>
              <a:buChar char="■"/>
              <a:defRPr sz="1400" b="0" i="0" u="none" strike="noStrike" cap="none">
                <a:solidFill>
                  <a:schemeClr val="accent2"/>
                </a:solidFill>
                <a:latin typeface="Roboto Mono Medium"/>
                <a:ea typeface="Roboto Mono Medium"/>
                <a:cs typeface="Roboto Mono Medium"/>
                <a:sym typeface="Roboto Mono Medium"/>
              </a:defRPr>
            </a:lvl3pPr>
            <a:lvl4pPr marL="1828800" marR="0" lvl="3" indent="-317500" algn="l" rtl="0">
              <a:lnSpc>
                <a:spcPct val="100000"/>
              </a:lnSpc>
              <a:spcBef>
                <a:spcPts val="1600"/>
              </a:spcBef>
              <a:spcAft>
                <a:spcPts val="0"/>
              </a:spcAft>
              <a:buClr>
                <a:schemeClr val="accent2"/>
              </a:buClr>
              <a:buSzPts val="1400"/>
              <a:buFont typeface="Roboto Mono Medium"/>
              <a:buChar char="●"/>
              <a:defRPr sz="1400" b="0" i="0" u="none" strike="noStrike" cap="none">
                <a:solidFill>
                  <a:schemeClr val="accent2"/>
                </a:solidFill>
                <a:latin typeface="Roboto Mono Medium"/>
                <a:ea typeface="Roboto Mono Medium"/>
                <a:cs typeface="Roboto Mono Medium"/>
                <a:sym typeface="Roboto Mono Medium"/>
              </a:defRPr>
            </a:lvl4pPr>
            <a:lvl5pPr marL="2286000" marR="0" lvl="4" indent="-317500" algn="l" rtl="0">
              <a:lnSpc>
                <a:spcPct val="100000"/>
              </a:lnSpc>
              <a:spcBef>
                <a:spcPts val="1600"/>
              </a:spcBef>
              <a:spcAft>
                <a:spcPts val="0"/>
              </a:spcAft>
              <a:buClr>
                <a:schemeClr val="accent2"/>
              </a:buClr>
              <a:buSzPts val="1400"/>
              <a:buFont typeface="Roboto Mono Medium"/>
              <a:buChar char="○"/>
              <a:defRPr sz="1400" b="0" i="0" u="none" strike="noStrike" cap="none">
                <a:solidFill>
                  <a:schemeClr val="accent2"/>
                </a:solidFill>
                <a:latin typeface="Roboto Mono Medium"/>
                <a:ea typeface="Roboto Mono Medium"/>
                <a:cs typeface="Roboto Mono Medium"/>
                <a:sym typeface="Roboto Mono Medium"/>
              </a:defRPr>
            </a:lvl5pPr>
            <a:lvl6pPr marL="2743200" marR="0" lvl="5" indent="-317500" algn="l" rtl="0">
              <a:lnSpc>
                <a:spcPct val="100000"/>
              </a:lnSpc>
              <a:spcBef>
                <a:spcPts val="1600"/>
              </a:spcBef>
              <a:spcAft>
                <a:spcPts val="0"/>
              </a:spcAft>
              <a:buClr>
                <a:schemeClr val="accent2"/>
              </a:buClr>
              <a:buSzPts val="1400"/>
              <a:buFont typeface="Roboto Mono Medium"/>
              <a:buChar char="■"/>
              <a:defRPr sz="1400" b="0" i="0" u="none" strike="noStrike" cap="none">
                <a:solidFill>
                  <a:schemeClr val="accent2"/>
                </a:solidFill>
                <a:latin typeface="Roboto Mono Medium"/>
                <a:ea typeface="Roboto Mono Medium"/>
                <a:cs typeface="Roboto Mono Medium"/>
                <a:sym typeface="Roboto Mono Medium"/>
              </a:defRPr>
            </a:lvl6pPr>
            <a:lvl7pPr marL="3200400" marR="0" lvl="6" indent="-317500" algn="l" rtl="0">
              <a:lnSpc>
                <a:spcPct val="100000"/>
              </a:lnSpc>
              <a:spcBef>
                <a:spcPts val="1600"/>
              </a:spcBef>
              <a:spcAft>
                <a:spcPts val="0"/>
              </a:spcAft>
              <a:buClr>
                <a:schemeClr val="accent2"/>
              </a:buClr>
              <a:buSzPts val="1400"/>
              <a:buFont typeface="Roboto Mono Medium"/>
              <a:buChar char="●"/>
              <a:defRPr sz="1400" b="0" i="0" u="none" strike="noStrike" cap="none">
                <a:solidFill>
                  <a:schemeClr val="accent2"/>
                </a:solidFill>
                <a:latin typeface="Roboto Mono Medium"/>
                <a:ea typeface="Roboto Mono Medium"/>
                <a:cs typeface="Roboto Mono Medium"/>
                <a:sym typeface="Roboto Mono Medium"/>
              </a:defRPr>
            </a:lvl7pPr>
            <a:lvl8pPr marL="3657600" marR="0" lvl="7" indent="-317500" algn="l" rtl="0">
              <a:lnSpc>
                <a:spcPct val="100000"/>
              </a:lnSpc>
              <a:spcBef>
                <a:spcPts val="1600"/>
              </a:spcBef>
              <a:spcAft>
                <a:spcPts val="0"/>
              </a:spcAft>
              <a:buClr>
                <a:schemeClr val="accent2"/>
              </a:buClr>
              <a:buSzPts val="1400"/>
              <a:buFont typeface="Roboto Mono Medium"/>
              <a:buChar char="○"/>
              <a:defRPr sz="1400" b="0" i="0" u="none" strike="noStrike" cap="none">
                <a:solidFill>
                  <a:schemeClr val="accent2"/>
                </a:solidFill>
                <a:latin typeface="Roboto Mono Medium"/>
                <a:ea typeface="Roboto Mono Medium"/>
                <a:cs typeface="Roboto Mono Medium"/>
                <a:sym typeface="Roboto Mono Medium"/>
              </a:defRPr>
            </a:lvl8pPr>
            <a:lvl9pPr marL="4114800" marR="0" lvl="8" indent="-317500" algn="l" rtl="0">
              <a:lnSpc>
                <a:spcPct val="100000"/>
              </a:lnSpc>
              <a:spcBef>
                <a:spcPts val="1600"/>
              </a:spcBef>
              <a:spcAft>
                <a:spcPts val="1600"/>
              </a:spcAft>
              <a:buClr>
                <a:schemeClr val="accent2"/>
              </a:buClr>
              <a:buSzPts val="1400"/>
              <a:buFont typeface="Roboto Mono Medium"/>
              <a:buChar char="■"/>
              <a:defRPr sz="1400" b="0" i="0" u="none" strike="noStrike" cap="none">
                <a:solidFill>
                  <a:schemeClr val="accent2"/>
                </a:solidFill>
                <a:latin typeface="Roboto Mono Medium"/>
                <a:ea typeface="Roboto Mono Medium"/>
                <a:cs typeface="Roboto Mono Medium"/>
                <a:sym typeface="Roboto Mono Medium"/>
              </a:defRPr>
            </a:lvl9pPr>
          </a:lstStyle>
          <a:p>
            <a:pPr marL="0" indent="0" algn="ctr">
              <a:buFont typeface="Roboto Mono Medium"/>
              <a:buNone/>
            </a:pPr>
            <a:r>
              <a:rPr lang="en-US" sz="2000" dirty="0">
                <a:solidFill>
                  <a:schemeClr val="dk2"/>
                </a:solidFill>
              </a:rPr>
              <a:t>Y = 1x + 0</a:t>
            </a:r>
          </a:p>
        </p:txBody>
      </p:sp>
      <p:sp>
        <p:nvSpPr>
          <p:cNvPr id="11" name="Google Shape;538;p51">
            <a:extLst>
              <a:ext uri="{FF2B5EF4-FFF2-40B4-BE49-F238E27FC236}">
                <a16:creationId xmlns:a16="http://schemas.microsoft.com/office/drawing/2014/main" id="{738C2FD4-277C-430C-A08C-A0FA0B2DCD40}"/>
              </a:ext>
            </a:extLst>
          </p:cNvPr>
          <p:cNvSpPr txBox="1">
            <a:spLocks/>
          </p:cNvSpPr>
          <p:nvPr/>
        </p:nvSpPr>
        <p:spPr>
          <a:xfrm>
            <a:off x="5452648" y="2516601"/>
            <a:ext cx="3516818" cy="45909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2"/>
              </a:buClr>
              <a:buSzPts val="1800"/>
              <a:buFont typeface="Roboto Mono Medium"/>
              <a:buChar char="●"/>
              <a:defRPr sz="1800" b="0" i="0" u="none" strike="noStrike" cap="none">
                <a:solidFill>
                  <a:schemeClr val="accent2"/>
                </a:solidFill>
                <a:latin typeface="Roboto Mono Medium"/>
                <a:ea typeface="Roboto Mono Medium"/>
                <a:cs typeface="Roboto Mono Medium"/>
                <a:sym typeface="Roboto Mono Medium"/>
              </a:defRPr>
            </a:lvl1pPr>
            <a:lvl2pPr marL="914400" marR="0" lvl="1" indent="-317500" algn="l" rtl="0">
              <a:lnSpc>
                <a:spcPct val="100000"/>
              </a:lnSpc>
              <a:spcBef>
                <a:spcPts val="1600"/>
              </a:spcBef>
              <a:spcAft>
                <a:spcPts val="0"/>
              </a:spcAft>
              <a:buClr>
                <a:schemeClr val="accent2"/>
              </a:buClr>
              <a:buSzPts val="1400"/>
              <a:buFont typeface="Roboto Mono Medium"/>
              <a:buChar char="○"/>
              <a:defRPr sz="1400" b="0" i="0" u="none" strike="noStrike" cap="none">
                <a:solidFill>
                  <a:schemeClr val="accent2"/>
                </a:solidFill>
                <a:latin typeface="Roboto Mono Medium"/>
                <a:ea typeface="Roboto Mono Medium"/>
                <a:cs typeface="Roboto Mono Medium"/>
                <a:sym typeface="Roboto Mono Medium"/>
              </a:defRPr>
            </a:lvl2pPr>
            <a:lvl3pPr marL="1371600" marR="0" lvl="2" indent="-317500" algn="l" rtl="0">
              <a:lnSpc>
                <a:spcPct val="100000"/>
              </a:lnSpc>
              <a:spcBef>
                <a:spcPts val="1600"/>
              </a:spcBef>
              <a:spcAft>
                <a:spcPts val="0"/>
              </a:spcAft>
              <a:buClr>
                <a:schemeClr val="accent2"/>
              </a:buClr>
              <a:buSzPts val="1400"/>
              <a:buFont typeface="Roboto Mono Medium"/>
              <a:buChar char="■"/>
              <a:defRPr sz="1400" b="0" i="0" u="none" strike="noStrike" cap="none">
                <a:solidFill>
                  <a:schemeClr val="accent2"/>
                </a:solidFill>
                <a:latin typeface="Roboto Mono Medium"/>
                <a:ea typeface="Roboto Mono Medium"/>
                <a:cs typeface="Roboto Mono Medium"/>
                <a:sym typeface="Roboto Mono Medium"/>
              </a:defRPr>
            </a:lvl3pPr>
            <a:lvl4pPr marL="1828800" marR="0" lvl="3" indent="-317500" algn="l" rtl="0">
              <a:lnSpc>
                <a:spcPct val="100000"/>
              </a:lnSpc>
              <a:spcBef>
                <a:spcPts val="1600"/>
              </a:spcBef>
              <a:spcAft>
                <a:spcPts val="0"/>
              </a:spcAft>
              <a:buClr>
                <a:schemeClr val="accent2"/>
              </a:buClr>
              <a:buSzPts val="1400"/>
              <a:buFont typeface="Roboto Mono Medium"/>
              <a:buChar char="●"/>
              <a:defRPr sz="1400" b="0" i="0" u="none" strike="noStrike" cap="none">
                <a:solidFill>
                  <a:schemeClr val="accent2"/>
                </a:solidFill>
                <a:latin typeface="Roboto Mono Medium"/>
                <a:ea typeface="Roboto Mono Medium"/>
                <a:cs typeface="Roboto Mono Medium"/>
                <a:sym typeface="Roboto Mono Medium"/>
              </a:defRPr>
            </a:lvl4pPr>
            <a:lvl5pPr marL="2286000" marR="0" lvl="4" indent="-317500" algn="l" rtl="0">
              <a:lnSpc>
                <a:spcPct val="100000"/>
              </a:lnSpc>
              <a:spcBef>
                <a:spcPts val="1600"/>
              </a:spcBef>
              <a:spcAft>
                <a:spcPts val="0"/>
              </a:spcAft>
              <a:buClr>
                <a:schemeClr val="accent2"/>
              </a:buClr>
              <a:buSzPts val="1400"/>
              <a:buFont typeface="Roboto Mono Medium"/>
              <a:buChar char="○"/>
              <a:defRPr sz="1400" b="0" i="0" u="none" strike="noStrike" cap="none">
                <a:solidFill>
                  <a:schemeClr val="accent2"/>
                </a:solidFill>
                <a:latin typeface="Roboto Mono Medium"/>
                <a:ea typeface="Roboto Mono Medium"/>
                <a:cs typeface="Roboto Mono Medium"/>
                <a:sym typeface="Roboto Mono Medium"/>
              </a:defRPr>
            </a:lvl5pPr>
            <a:lvl6pPr marL="2743200" marR="0" lvl="5" indent="-317500" algn="l" rtl="0">
              <a:lnSpc>
                <a:spcPct val="100000"/>
              </a:lnSpc>
              <a:spcBef>
                <a:spcPts val="1600"/>
              </a:spcBef>
              <a:spcAft>
                <a:spcPts val="0"/>
              </a:spcAft>
              <a:buClr>
                <a:schemeClr val="accent2"/>
              </a:buClr>
              <a:buSzPts val="1400"/>
              <a:buFont typeface="Roboto Mono Medium"/>
              <a:buChar char="■"/>
              <a:defRPr sz="1400" b="0" i="0" u="none" strike="noStrike" cap="none">
                <a:solidFill>
                  <a:schemeClr val="accent2"/>
                </a:solidFill>
                <a:latin typeface="Roboto Mono Medium"/>
                <a:ea typeface="Roboto Mono Medium"/>
                <a:cs typeface="Roboto Mono Medium"/>
                <a:sym typeface="Roboto Mono Medium"/>
              </a:defRPr>
            </a:lvl6pPr>
            <a:lvl7pPr marL="3200400" marR="0" lvl="6" indent="-317500" algn="l" rtl="0">
              <a:lnSpc>
                <a:spcPct val="100000"/>
              </a:lnSpc>
              <a:spcBef>
                <a:spcPts val="1600"/>
              </a:spcBef>
              <a:spcAft>
                <a:spcPts val="0"/>
              </a:spcAft>
              <a:buClr>
                <a:schemeClr val="accent2"/>
              </a:buClr>
              <a:buSzPts val="1400"/>
              <a:buFont typeface="Roboto Mono Medium"/>
              <a:buChar char="●"/>
              <a:defRPr sz="1400" b="0" i="0" u="none" strike="noStrike" cap="none">
                <a:solidFill>
                  <a:schemeClr val="accent2"/>
                </a:solidFill>
                <a:latin typeface="Roboto Mono Medium"/>
                <a:ea typeface="Roboto Mono Medium"/>
                <a:cs typeface="Roboto Mono Medium"/>
                <a:sym typeface="Roboto Mono Medium"/>
              </a:defRPr>
            </a:lvl7pPr>
            <a:lvl8pPr marL="3657600" marR="0" lvl="7" indent="-317500" algn="l" rtl="0">
              <a:lnSpc>
                <a:spcPct val="100000"/>
              </a:lnSpc>
              <a:spcBef>
                <a:spcPts val="1600"/>
              </a:spcBef>
              <a:spcAft>
                <a:spcPts val="0"/>
              </a:spcAft>
              <a:buClr>
                <a:schemeClr val="accent2"/>
              </a:buClr>
              <a:buSzPts val="1400"/>
              <a:buFont typeface="Roboto Mono Medium"/>
              <a:buChar char="○"/>
              <a:defRPr sz="1400" b="0" i="0" u="none" strike="noStrike" cap="none">
                <a:solidFill>
                  <a:schemeClr val="accent2"/>
                </a:solidFill>
                <a:latin typeface="Roboto Mono Medium"/>
                <a:ea typeface="Roboto Mono Medium"/>
                <a:cs typeface="Roboto Mono Medium"/>
                <a:sym typeface="Roboto Mono Medium"/>
              </a:defRPr>
            </a:lvl8pPr>
            <a:lvl9pPr marL="4114800" marR="0" lvl="8" indent="-317500" algn="l" rtl="0">
              <a:lnSpc>
                <a:spcPct val="100000"/>
              </a:lnSpc>
              <a:spcBef>
                <a:spcPts val="1600"/>
              </a:spcBef>
              <a:spcAft>
                <a:spcPts val="1600"/>
              </a:spcAft>
              <a:buClr>
                <a:schemeClr val="accent2"/>
              </a:buClr>
              <a:buSzPts val="1400"/>
              <a:buFont typeface="Roboto Mono Medium"/>
              <a:buChar char="■"/>
              <a:defRPr sz="1400" b="0" i="0" u="none" strike="noStrike" cap="none">
                <a:solidFill>
                  <a:schemeClr val="accent2"/>
                </a:solidFill>
                <a:latin typeface="Roboto Mono Medium"/>
                <a:ea typeface="Roboto Mono Medium"/>
                <a:cs typeface="Roboto Mono Medium"/>
                <a:sym typeface="Roboto Mono Medium"/>
              </a:defRPr>
            </a:lvl9pPr>
          </a:lstStyle>
          <a:p>
            <a:pPr marL="0" indent="0" algn="ctr">
              <a:buFont typeface="Roboto Mono Medium"/>
              <a:buNone/>
            </a:pPr>
            <a:r>
              <a:rPr lang="en-US" sz="2000" dirty="0">
                <a:solidFill>
                  <a:schemeClr val="dk2"/>
                </a:solidFill>
              </a:rPr>
              <a:t>Y = 2x + 3</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97"/>
        <p:cNvGrpSpPr/>
        <p:nvPr/>
      </p:nvGrpSpPr>
      <p:grpSpPr>
        <a:xfrm>
          <a:off x="0" y="0"/>
          <a:ext cx="0" cy="0"/>
          <a:chOff x="0" y="0"/>
          <a:chExt cx="0" cy="0"/>
        </a:xfrm>
      </p:grpSpPr>
      <p:pic>
        <p:nvPicPr>
          <p:cNvPr id="511" name="Google Shape;511;p49"/>
          <p:cNvPicPr preferRelativeResize="0"/>
          <p:nvPr/>
        </p:nvPicPr>
        <p:blipFill rotWithShape="1">
          <a:blip r:embed="rId3">
            <a:alphaModFix/>
          </a:blip>
          <a:srcRect t="16970" r="8892" b="21025"/>
          <a:stretch/>
        </p:blipFill>
        <p:spPr>
          <a:xfrm rot="-5400000">
            <a:off x="665400" y="481373"/>
            <a:ext cx="2036850" cy="810276"/>
          </a:xfrm>
          <a:prstGeom prst="rect">
            <a:avLst/>
          </a:prstGeom>
          <a:noFill/>
          <a:ln>
            <a:noFill/>
          </a:ln>
        </p:spPr>
      </p:pic>
      <p:pic>
        <p:nvPicPr>
          <p:cNvPr id="42" name="Picture 2">
            <a:extLst>
              <a:ext uri="{FF2B5EF4-FFF2-40B4-BE49-F238E27FC236}">
                <a16:creationId xmlns:a16="http://schemas.microsoft.com/office/drawing/2014/main" id="{ECB04634-1C2F-41A1-9BA4-0D1B75956D0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331" b="34392"/>
          <a:stretch/>
        </p:blipFill>
        <p:spPr bwMode="auto">
          <a:xfrm>
            <a:off x="3205063" y="797001"/>
            <a:ext cx="4660250" cy="3549498"/>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C5144030-05F0-45C6-9BB5-CA035CFEB8AC}"/>
              </a:ext>
            </a:extLst>
          </p:cNvPr>
          <p:cNvSpPr txBox="1"/>
          <p:nvPr/>
        </p:nvSpPr>
        <p:spPr>
          <a:xfrm>
            <a:off x="1319112" y="1822252"/>
            <a:ext cx="2031307" cy="954107"/>
          </a:xfrm>
          <a:prstGeom prst="rect">
            <a:avLst/>
          </a:prstGeom>
          <a:noFill/>
        </p:spPr>
        <p:txBody>
          <a:bodyPr wrap="square" rtlCol="0">
            <a:spAutoFit/>
          </a:bodyPr>
          <a:lstStyle/>
          <a:p>
            <a:r>
              <a:rPr lang="en-US" dirty="0"/>
              <a:t>1- put a random line</a:t>
            </a:r>
          </a:p>
          <a:p>
            <a:endParaRPr lang="en-US" dirty="0"/>
          </a:p>
          <a:p>
            <a:r>
              <a:rPr lang="en-US" dirty="0"/>
              <a:t>2- Find how wrong this line is.</a:t>
            </a:r>
          </a:p>
        </p:txBody>
      </p:sp>
      <p:sp>
        <p:nvSpPr>
          <p:cNvPr id="5" name="TextBox 4">
            <a:extLst>
              <a:ext uri="{FF2B5EF4-FFF2-40B4-BE49-F238E27FC236}">
                <a16:creationId xmlns:a16="http://schemas.microsoft.com/office/drawing/2014/main" id="{866E5A48-936C-4881-86B9-028EF3D8E94C}"/>
              </a:ext>
            </a:extLst>
          </p:cNvPr>
          <p:cNvSpPr txBox="1"/>
          <p:nvPr/>
        </p:nvSpPr>
        <p:spPr>
          <a:xfrm>
            <a:off x="1319112" y="2822765"/>
            <a:ext cx="1952726" cy="738664"/>
          </a:xfrm>
          <a:prstGeom prst="rect">
            <a:avLst/>
          </a:prstGeom>
          <a:noFill/>
        </p:spPr>
        <p:txBody>
          <a:bodyPr wrap="square" rtlCol="0">
            <a:spAutoFit/>
          </a:bodyPr>
          <a:lstStyle/>
          <a:p>
            <a:r>
              <a:rPr lang="en-US" dirty="0"/>
              <a:t>3- adjust till we reach a reasonable low error</a:t>
            </a:r>
          </a:p>
          <a:p>
            <a:endParaRPr lang="en-US" dirty="0"/>
          </a:p>
        </p:txBody>
      </p:sp>
    </p:spTree>
    <p:extLst>
      <p:ext uri="{BB962C8B-B14F-4D97-AF65-F5344CB8AC3E}">
        <p14:creationId xmlns:p14="http://schemas.microsoft.com/office/powerpoint/2010/main" val="15012308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4CEEA4-9FB2-434A-B816-EFB755332802}"/>
              </a:ext>
            </a:extLst>
          </p:cNvPr>
          <p:cNvSpPr>
            <a:spLocks noGrp="1"/>
          </p:cNvSpPr>
          <p:nvPr>
            <p:ph type="title"/>
          </p:nvPr>
        </p:nvSpPr>
        <p:spPr>
          <a:xfrm>
            <a:off x="2100261" y="3478444"/>
            <a:ext cx="4943475" cy="815700"/>
          </a:xfrm>
        </p:spPr>
        <p:txBody>
          <a:bodyPr/>
          <a:lstStyle/>
          <a:p>
            <a:r>
              <a:rPr lang="en-US" sz="2400" dirty="0">
                <a:hlinkClick r:id="rId2"/>
              </a:rPr>
              <a:t>https://www.tensorflow.org/tutorials/quickstart/beginner</a:t>
            </a:r>
            <a:br>
              <a:rPr lang="en-US" sz="2400" dirty="0"/>
            </a:br>
            <a:br>
              <a:rPr lang="en-US" sz="2400" dirty="0"/>
            </a:br>
            <a:endParaRPr lang="en-US" sz="2400" dirty="0"/>
          </a:p>
        </p:txBody>
      </p:sp>
      <p:sp>
        <p:nvSpPr>
          <p:cNvPr id="4" name="Title 3">
            <a:extLst>
              <a:ext uri="{FF2B5EF4-FFF2-40B4-BE49-F238E27FC236}">
                <a16:creationId xmlns:a16="http://schemas.microsoft.com/office/drawing/2014/main" id="{36840599-F6DA-4527-BD2D-25B5D49E0D75}"/>
              </a:ext>
            </a:extLst>
          </p:cNvPr>
          <p:cNvSpPr>
            <a:spLocks noGrp="1"/>
          </p:cNvSpPr>
          <p:nvPr>
            <p:ph type="title" idx="2"/>
          </p:nvPr>
        </p:nvSpPr>
        <p:spPr>
          <a:xfrm>
            <a:off x="2814637" y="663057"/>
            <a:ext cx="3514725" cy="1002000"/>
          </a:xfrm>
        </p:spPr>
        <p:txBody>
          <a:bodyPr/>
          <a:lstStyle/>
          <a:p>
            <a:r>
              <a:rPr lang="en-US" dirty="0"/>
              <a:t>A problem</a:t>
            </a:r>
          </a:p>
        </p:txBody>
      </p:sp>
      <p:pic>
        <p:nvPicPr>
          <p:cNvPr id="5" name="Picture 4" descr="Graphical user interface, application&#10;&#10;Description automatically generated">
            <a:extLst>
              <a:ext uri="{FF2B5EF4-FFF2-40B4-BE49-F238E27FC236}">
                <a16:creationId xmlns:a16="http://schemas.microsoft.com/office/drawing/2014/main" id="{B7B25BE3-4FF4-4634-BEEF-900EBF3E1634}"/>
              </a:ext>
            </a:extLst>
          </p:cNvPr>
          <p:cNvPicPr>
            <a:picLocks noChangeAspect="1"/>
          </p:cNvPicPr>
          <p:nvPr/>
        </p:nvPicPr>
        <p:blipFill>
          <a:blip r:embed="rId3"/>
          <a:stretch>
            <a:fillRect/>
          </a:stretch>
        </p:blipFill>
        <p:spPr>
          <a:xfrm>
            <a:off x="3373039" y="1665056"/>
            <a:ext cx="2397917" cy="1798438"/>
          </a:xfrm>
          <a:prstGeom prst="rect">
            <a:avLst/>
          </a:prstGeom>
        </p:spPr>
      </p:pic>
    </p:spTree>
    <p:extLst>
      <p:ext uri="{BB962C8B-B14F-4D97-AF65-F5344CB8AC3E}">
        <p14:creationId xmlns:p14="http://schemas.microsoft.com/office/powerpoint/2010/main" val="25665264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32"/>
        <p:cNvGrpSpPr/>
        <p:nvPr/>
      </p:nvGrpSpPr>
      <p:grpSpPr>
        <a:xfrm>
          <a:off x="0" y="0"/>
          <a:ext cx="0" cy="0"/>
          <a:chOff x="0" y="0"/>
          <a:chExt cx="0" cy="0"/>
        </a:xfrm>
      </p:grpSpPr>
    </p:spTree>
    <p:extLst>
      <p:ext uri="{BB962C8B-B14F-4D97-AF65-F5344CB8AC3E}">
        <p14:creationId xmlns:p14="http://schemas.microsoft.com/office/powerpoint/2010/main" val="34429930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32"/>
        <p:cNvGrpSpPr/>
        <p:nvPr/>
      </p:nvGrpSpPr>
      <p:grpSpPr>
        <a:xfrm>
          <a:off x="0" y="0"/>
          <a:ext cx="0" cy="0"/>
          <a:chOff x="0" y="0"/>
          <a:chExt cx="0" cy="0"/>
        </a:xfrm>
      </p:grpSpPr>
      <p:pic>
        <p:nvPicPr>
          <p:cNvPr id="5126" name="Picture 6">
            <a:extLst>
              <a:ext uri="{FF2B5EF4-FFF2-40B4-BE49-F238E27FC236}">
                <a16:creationId xmlns:a16="http://schemas.microsoft.com/office/drawing/2014/main" id="{6182641D-F970-40CE-A267-3A549BB75E2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7578" t="32917" r="41875" b="56666"/>
          <a:stretch/>
        </p:blipFill>
        <p:spPr bwMode="auto">
          <a:xfrm>
            <a:off x="5422105" y="2300293"/>
            <a:ext cx="2315339" cy="660269"/>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a:extLst>
              <a:ext uri="{FF2B5EF4-FFF2-40B4-BE49-F238E27FC236}">
                <a16:creationId xmlns:a16="http://schemas.microsoft.com/office/drawing/2014/main" id="{2C3D1A37-EA28-4FE4-A55D-2F4C6382341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8125" t="29444" r="42969" b="62778"/>
          <a:stretch/>
        </p:blipFill>
        <p:spPr bwMode="auto">
          <a:xfrm>
            <a:off x="5422106" y="1314450"/>
            <a:ext cx="2315339" cy="535782"/>
          </a:xfrm>
          <a:prstGeom prst="rect">
            <a:avLst/>
          </a:prstGeom>
          <a:noFill/>
          <a:extLst>
            <a:ext uri="{909E8E84-426E-40DD-AFC4-6F175D3DCCD1}">
              <a14:hiddenFill xmlns:a14="http://schemas.microsoft.com/office/drawing/2010/main">
                <a:solidFill>
                  <a:srgbClr val="FFFFFF"/>
                </a:solidFill>
              </a14:hiddenFill>
            </a:ext>
          </a:extLst>
        </p:spPr>
      </p:pic>
      <p:pic>
        <p:nvPicPr>
          <p:cNvPr id="5130" name="Picture 10">
            <a:extLst>
              <a:ext uri="{FF2B5EF4-FFF2-40B4-BE49-F238E27FC236}">
                <a16:creationId xmlns:a16="http://schemas.microsoft.com/office/drawing/2014/main" id="{F0099CC8-EA19-49A6-A72E-A074A93979D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9883" t="30694" r="43281" b="61806"/>
          <a:stretch/>
        </p:blipFill>
        <p:spPr bwMode="auto">
          <a:xfrm>
            <a:off x="5422105" y="3396323"/>
            <a:ext cx="2315339" cy="539876"/>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809C4A8B-F107-4D59-A86B-FD84024D3147}"/>
              </a:ext>
            </a:extLst>
          </p:cNvPr>
          <p:cNvSpPr txBox="1"/>
          <p:nvPr/>
        </p:nvSpPr>
        <p:spPr>
          <a:xfrm>
            <a:off x="3199507" y="782956"/>
            <a:ext cx="2744986" cy="738664"/>
          </a:xfrm>
          <a:prstGeom prst="rect">
            <a:avLst/>
          </a:prstGeom>
          <a:noFill/>
        </p:spPr>
        <p:txBody>
          <a:bodyPr wrap="square">
            <a:spAutoFit/>
          </a:bodyPr>
          <a:lstStyle/>
          <a:p>
            <a:pPr algn="ctr" rtl="0">
              <a:spcBef>
                <a:spcPts val="0"/>
              </a:spcBef>
              <a:spcAft>
                <a:spcPts val="0"/>
              </a:spcAft>
            </a:pPr>
            <a:r>
              <a:rPr lang="en-US" sz="1400" b="1" i="0" u="none" strike="noStrike" dirty="0">
                <a:solidFill>
                  <a:srgbClr val="000000"/>
                </a:solidFill>
                <a:effectLst/>
                <a:latin typeface="Open Sans" panose="020B0606030504020204" pitchFamily="34" charset="0"/>
              </a:rPr>
              <a:t>Cost Functions</a:t>
            </a:r>
            <a:endParaRPr lang="en-US" b="0" dirty="0">
              <a:effectLst/>
            </a:endParaRPr>
          </a:p>
          <a:p>
            <a:br>
              <a:rPr lang="en-US" dirty="0"/>
            </a:br>
            <a:endParaRPr lang="en-US" dirty="0"/>
          </a:p>
        </p:txBody>
      </p:sp>
      <p:sp>
        <p:nvSpPr>
          <p:cNvPr id="15" name="TextBox 14">
            <a:extLst>
              <a:ext uri="{FF2B5EF4-FFF2-40B4-BE49-F238E27FC236}">
                <a16:creationId xmlns:a16="http://schemas.microsoft.com/office/drawing/2014/main" id="{2E35E972-329A-4942-B181-F574C3905406}"/>
              </a:ext>
            </a:extLst>
          </p:cNvPr>
          <p:cNvSpPr txBox="1"/>
          <p:nvPr/>
        </p:nvSpPr>
        <p:spPr>
          <a:xfrm>
            <a:off x="1876575" y="1422324"/>
            <a:ext cx="4868464" cy="738664"/>
          </a:xfrm>
          <a:prstGeom prst="rect">
            <a:avLst/>
          </a:prstGeom>
          <a:noFill/>
        </p:spPr>
        <p:txBody>
          <a:bodyPr wrap="square">
            <a:spAutoFit/>
          </a:bodyPr>
          <a:lstStyle/>
          <a:p>
            <a:pPr rtl="0">
              <a:spcBef>
                <a:spcPts val="0"/>
              </a:spcBef>
              <a:spcAft>
                <a:spcPts val="0"/>
              </a:spcAft>
            </a:pPr>
            <a:r>
              <a:rPr lang="en-US" sz="1400" b="0" i="0" u="none" strike="noStrike" dirty="0">
                <a:solidFill>
                  <a:srgbClr val="000000"/>
                </a:solidFill>
                <a:effectLst/>
                <a:latin typeface="Open Sans" panose="020B0606030504020204" pitchFamily="34" charset="0"/>
              </a:rPr>
              <a:t>MSE (mean squared error)</a:t>
            </a:r>
            <a:endParaRPr lang="en-US" b="0" dirty="0">
              <a:effectLst/>
            </a:endParaRPr>
          </a:p>
          <a:p>
            <a:br>
              <a:rPr lang="en-US" dirty="0"/>
            </a:br>
            <a:endParaRPr lang="en-US" dirty="0"/>
          </a:p>
        </p:txBody>
      </p:sp>
      <p:sp>
        <p:nvSpPr>
          <p:cNvPr id="17" name="TextBox 16">
            <a:extLst>
              <a:ext uri="{FF2B5EF4-FFF2-40B4-BE49-F238E27FC236}">
                <a16:creationId xmlns:a16="http://schemas.microsoft.com/office/drawing/2014/main" id="{9B147F29-C3EA-48C2-A86B-5E0A2F5EAF4E}"/>
              </a:ext>
            </a:extLst>
          </p:cNvPr>
          <p:cNvSpPr txBox="1"/>
          <p:nvPr/>
        </p:nvSpPr>
        <p:spPr>
          <a:xfrm>
            <a:off x="1876575" y="3566867"/>
            <a:ext cx="2473969" cy="738664"/>
          </a:xfrm>
          <a:prstGeom prst="rect">
            <a:avLst/>
          </a:prstGeom>
          <a:noFill/>
        </p:spPr>
        <p:txBody>
          <a:bodyPr wrap="square">
            <a:spAutoFit/>
          </a:bodyPr>
          <a:lstStyle/>
          <a:p>
            <a:pPr rtl="0">
              <a:spcBef>
                <a:spcPts val="0"/>
              </a:spcBef>
              <a:spcAft>
                <a:spcPts val="0"/>
              </a:spcAft>
            </a:pPr>
            <a:r>
              <a:rPr lang="en-US" sz="1400" b="0" i="0" u="none" strike="noStrike" dirty="0">
                <a:solidFill>
                  <a:srgbClr val="000000"/>
                </a:solidFill>
                <a:effectLst/>
                <a:latin typeface="Open Sans" panose="020B0606030504020204" pitchFamily="34" charset="0"/>
              </a:rPr>
              <a:t>MAE (mean absolute error)</a:t>
            </a:r>
            <a:endParaRPr lang="en-US" b="0" dirty="0">
              <a:effectLst/>
            </a:endParaRPr>
          </a:p>
          <a:p>
            <a:br>
              <a:rPr lang="en-US" dirty="0"/>
            </a:br>
            <a:endParaRPr lang="en-US" dirty="0"/>
          </a:p>
        </p:txBody>
      </p:sp>
      <p:sp>
        <p:nvSpPr>
          <p:cNvPr id="19" name="TextBox 18">
            <a:extLst>
              <a:ext uri="{FF2B5EF4-FFF2-40B4-BE49-F238E27FC236}">
                <a16:creationId xmlns:a16="http://schemas.microsoft.com/office/drawing/2014/main" id="{35D35DCE-1553-4C91-A5E9-E3A6027A20FA}"/>
              </a:ext>
            </a:extLst>
          </p:cNvPr>
          <p:cNvSpPr txBox="1"/>
          <p:nvPr/>
        </p:nvSpPr>
        <p:spPr>
          <a:xfrm>
            <a:off x="1876575" y="2439779"/>
            <a:ext cx="4868464" cy="738664"/>
          </a:xfrm>
          <a:prstGeom prst="rect">
            <a:avLst/>
          </a:prstGeom>
          <a:noFill/>
        </p:spPr>
        <p:txBody>
          <a:bodyPr wrap="square">
            <a:spAutoFit/>
          </a:bodyPr>
          <a:lstStyle/>
          <a:p>
            <a:pPr rtl="0">
              <a:spcBef>
                <a:spcPts val="0"/>
              </a:spcBef>
              <a:spcAft>
                <a:spcPts val="0"/>
              </a:spcAft>
            </a:pPr>
            <a:r>
              <a:rPr lang="en-US" sz="1400" b="0" i="0" u="none" strike="noStrike" dirty="0">
                <a:solidFill>
                  <a:srgbClr val="000000"/>
                </a:solidFill>
                <a:effectLst/>
                <a:latin typeface="Open Sans" panose="020B0606030504020204" pitchFamily="34" charset="0"/>
              </a:rPr>
              <a:t>RMSE (root mean squared error)</a:t>
            </a:r>
            <a:endParaRPr lang="en-US" b="0" dirty="0">
              <a:effectLst/>
            </a:endParaRPr>
          </a:p>
          <a:p>
            <a:br>
              <a:rPr lang="en-US" dirty="0"/>
            </a:br>
            <a:endParaRPr lang="en-US" dirty="0"/>
          </a:p>
        </p:txBody>
      </p:sp>
    </p:spTree>
    <p:extLst>
      <p:ext uri="{BB962C8B-B14F-4D97-AF65-F5344CB8AC3E}">
        <p14:creationId xmlns:p14="http://schemas.microsoft.com/office/powerpoint/2010/main" val="3684867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32"/>
        <p:cNvGrpSpPr/>
        <p:nvPr/>
      </p:nvGrpSpPr>
      <p:grpSpPr>
        <a:xfrm>
          <a:off x="0" y="0"/>
          <a:ext cx="0" cy="0"/>
          <a:chOff x="0" y="0"/>
          <a:chExt cx="0" cy="0"/>
        </a:xfrm>
      </p:grpSpPr>
      <p:pic>
        <p:nvPicPr>
          <p:cNvPr id="5128" name="Picture 8">
            <a:extLst>
              <a:ext uri="{FF2B5EF4-FFF2-40B4-BE49-F238E27FC236}">
                <a16:creationId xmlns:a16="http://schemas.microsoft.com/office/drawing/2014/main" id="{2C3D1A37-EA28-4FE4-A55D-2F4C6382341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8125" t="29444" r="42969" b="62778"/>
          <a:stretch/>
        </p:blipFill>
        <p:spPr bwMode="auto">
          <a:xfrm>
            <a:off x="3199507" y="1236084"/>
            <a:ext cx="2908270" cy="672989"/>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809C4A8B-F107-4D59-A86B-FD84024D3147}"/>
              </a:ext>
            </a:extLst>
          </p:cNvPr>
          <p:cNvSpPr txBox="1"/>
          <p:nvPr/>
        </p:nvSpPr>
        <p:spPr>
          <a:xfrm>
            <a:off x="3199507" y="782956"/>
            <a:ext cx="2744986" cy="307777"/>
          </a:xfrm>
          <a:prstGeom prst="rect">
            <a:avLst/>
          </a:prstGeom>
          <a:noFill/>
        </p:spPr>
        <p:txBody>
          <a:bodyPr wrap="square">
            <a:spAutoFit/>
          </a:bodyPr>
          <a:lstStyle/>
          <a:p>
            <a:pPr algn="ctr" rtl="0">
              <a:spcBef>
                <a:spcPts val="0"/>
              </a:spcBef>
              <a:spcAft>
                <a:spcPts val="0"/>
              </a:spcAft>
            </a:pPr>
            <a:r>
              <a:rPr lang="en-US" sz="1400" b="1" i="0" u="none" strike="noStrike" dirty="0">
                <a:solidFill>
                  <a:srgbClr val="000000"/>
                </a:solidFill>
                <a:effectLst/>
                <a:latin typeface="Open Sans" panose="020B0606030504020204" pitchFamily="34" charset="0"/>
              </a:rPr>
              <a:t>Gradient descent</a:t>
            </a:r>
            <a:endParaRPr lang="en-US" dirty="0"/>
          </a:p>
        </p:txBody>
      </p:sp>
    </p:spTree>
    <p:extLst>
      <p:ext uri="{BB962C8B-B14F-4D97-AF65-F5344CB8AC3E}">
        <p14:creationId xmlns:p14="http://schemas.microsoft.com/office/powerpoint/2010/main" val="10493916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97"/>
        <p:cNvGrpSpPr/>
        <p:nvPr/>
      </p:nvGrpSpPr>
      <p:grpSpPr>
        <a:xfrm>
          <a:off x="0" y="0"/>
          <a:ext cx="0" cy="0"/>
          <a:chOff x="0" y="0"/>
          <a:chExt cx="0" cy="0"/>
        </a:xfrm>
      </p:grpSpPr>
      <p:pic>
        <p:nvPicPr>
          <p:cNvPr id="511" name="Google Shape;511;p49"/>
          <p:cNvPicPr preferRelativeResize="0"/>
          <p:nvPr/>
        </p:nvPicPr>
        <p:blipFill rotWithShape="1">
          <a:blip r:embed="rId3">
            <a:alphaModFix/>
          </a:blip>
          <a:srcRect t="16970" r="8892" b="21025"/>
          <a:stretch/>
        </p:blipFill>
        <p:spPr>
          <a:xfrm rot="-5400000">
            <a:off x="665400" y="481373"/>
            <a:ext cx="2036850" cy="810276"/>
          </a:xfrm>
          <a:prstGeom prst="rect">
            <a:avLst/>
          </a:prstGeom>
          <a:noFill/>
          <a:ln>
            <a:noFill/>
          </a:ln>
        </p:spPr>
      </p:pic>
      <p:pic>
        <p:nvPicPr>
          <p:cNvPr id="42" name="Picture 2">
            <a:extLst>
              <a:ext uri="{FF2B5EF4-FFF2-40B4-BE49-F238E27FC236}">
                <a16:creationId xmlns:a16="http://schemas.microsoft.com/office/drawing/2014/main" id="{ECB04634-1C2F-41A1-9BA4-0D1B75956D0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331" b="34392"/>
          <a:stretch/>
        </p:blipFill>
        <p:spPr bwMode="auto">
          <a:xfrm>
            <a:off x="3205063" y="797001"/>
            <a:ext cx="4660250" cy="3549498"/>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C5144030-05F0-45C6-9BB5-CA035CFEB8AC}"/>
              </a:ext>
            </a:extLst>
          </p:cNvPr>
          <p:cNvSpPr txBox="1"/>
          <p:nvPr/>
        </p:nvSpPr>
        <p:spPr>
          <a:xfrm>
            <a:off x="1319113" y="1822252"/>
            <a:ext cx="1952726" cy="738664"/>
          </a:xfrm>
          <a:prstGeom prst="rect">
            <a:avLst/>
          </a:prstGeom>
          <a:noFill/>
        </p:spPr>
        <p:txBody>
          <a:bodyPr wrap="square" rtlCol="0">
            <a:spAutoFit/>
          </a:bodyPr>
          <a:lstStyle/>
          <a:p>
            <a:r>
              <a:rPr lang="en-US" dirty="0"/>
              <a:t>3- adjust till we reach a reasonable low error</a:t>
            </a:r>
          </a:p>
          <a:p>
            <a:endParaRPr lang="en-US" dirty="0"/>
          </a:p>
        </p:txBody>
      </p:sp>
    </p:spTree>
    <p:extLst>
      <p:ext uri="{BB962C8B-B14F-4D97-AF65-F5344CB8AC3E}">
        <p14:creationId xmlns:p14="http://schemas.microsoft.com/office/powerpoint/2010/main" val="3907439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32"/>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40776626-7C34-43FC-8043-B4D3A4B97072}"/>
                  </a:ext>
                </a:extLst>
              </p14:cNvPr>
              <p14:cNvContentPartPr/>
              <p14:nvPr/>
            </p14:nvContentPartPr>
            <p14:xfrm>
              <a:off x="2495520" y="1004760"/>
              <a:ext cx="3576960" cy="2829240"/>
            </p14:xfrm>
          </p:contentPart>
        </mc:Choice>
        <mc:Fallback xmlns="">
          <p:pic>
            <p:nvPicPr>
              <p:cNvPr id="4" name="Ink 3">
                <a:extLst>
                  <a:ext uri="{FF2B5EF4-FFF2-40B4-BE49-F238E27FC236}">
                    <a16:creationId xmlns:a16="http://schemas.microsoft.com/office/drawing/2014/main" id="{40776626-7C34-43FC-8043-B4D3A4B97072}"/>
                  </a:ext>
                </a:extLst>
              </p:cNvPr>
              <p:cNvPicPr/>
              <p:nvPr/>
            </p:nvPicPr>
            <p:blipFill>
              <a:blip r:embed="rId4"/>
              <a:stretch>
                <a:fillRect/>
              </a:stretch>
            </p:blipFill>
            <p:spPr>
              <a:xfrm>
                <a:off x="2486160" y="995400"/>
                <a:ext cx="3595680" cy="2847960"/>
              </a:xfrm>
              <a:prstGeom prst="rect">
                <a:avLst/>
              </a:prstGeom>
            </p:spPr>
          </p:pic>
        </mc:Fallback>
      </mc:AlternateContent>
    </p:spTree>
    <p:extLst>
      <p:ext uri="{BB962C8B-B14F-4D97-AF65-F5344CB8AC3E}">
        <p14:creationId xmlns:p14="http://schemas.microsoft.com/office/powerpoint/2010/main" val="16603784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32"/>
        <p:cNvGrpSpPr/>
        <p:nvPr/>
      </p:nvGrpSpPr>
      <p:grpSpPr>
        <a:xfrm>
          <a:off x="0" y="0"/>
          <a:ext cx="0" cy="0"/>
          <a:chOff x="0" y="0"/>
          <a:chExt cx="0" cy="0"/>
        </a:xfrm>
      </p:grpSpPr>
      <p:sp>
        <p:nvSpPr>
          <p:cNvPr id="536" name="Google Shape;536;p51"/>
          <p:cNvSpPr txBox="1">
            <a:spLocks noGrp="1"/>
          </p:cNvSpPr>
          <p:nvPr>
            <p:ph type="title"/>
          </p:nvPr>
        </p:nvSpPr>
        <p:spPr>
          <a:xfrm>
            <a:off x="2308050" y="2285400"/>
            <a:ext cx="4527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Now deep learning</a:t>
            </a:r>
            <a:endParaRPr dirty="0"/>
          </a:p>
        </p:txBody>
      </p:sp>
    </p:spTree>
    <p:extLst>
      <p:ext uri="{BB962C8B-B14F-4D97-AF65-F5344CB8AC3E}">
        <p14:creationId xmlns:p14="http://schemas.microsoft.com/office/powerpoint/2010/main" val="10263351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32"/>
        <p:cNvGrpSpPr/>
        <p:nvPr/>
      </p:nvGrpSpPr>
      <p:grpSpPr>
        <a:xfrm>
          <a:off x="0" y="0"/>
          <a:ext cx="0" cy="0"/>
          <a:chOff x="0" y="0"/>
          <a:chExt cx="0" cy="0"/>
        </a:xfrm>
      </p:grpSpPr>
      <p:sp>
        <p:nvSpPr>
          <p:cNvPr id="2" name="Google Shape;536;p51">
            <a:extLst>
              <a:ext uri="{FF2B5EF4-FFF2-40B4-BE49-F238E27FC236}">
                <a16:creationId xmlns:a16="http://schemas.microsoft.com/office/drawing/2014/main" id="{6AC05317-B043-4DF3-AF52-CBD6D315BBBB}"/>
              </a:ext>
            </a:extLst>
          </p:cNvPr>
          <p:cNvSpPr txBox="1">
            <a:spLocks/>
          </p:cNvSpPr>
          <p:nvPr/>
        </p:nvSpPr>
        <p:spPr>
          <a:xfrm>
            <a:off x="2586656" y="567813"/>
            <a:ext cx="4135613" cy="2863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80000"/>
              </a:lnSpc>
              <a:spcBef>
                <a:spcPts val="0"/>
              </a:spcBef>
              <a:spcAft>
                <a:spcPts val="0"/>
              </a:spcAft>
              <a:buClr>
                <a:schemeClr val="accent2"/>
              </a:buClr>
              <a:buSzPts val="2800"/>
              <a:buFont typeface="Concert One"/>
              <a:buNone/>
              <a:defRPr sz="2800" b="1" i="0" u="none" strike="noStrike" cap="none">
                <a:solidFill>
                  <a:schemeClr val="accent2"/>
                </a:solidFill>
                <a:latin typeface="Concert One"/>
                <a:ea typeface="Concert One"/>
                <a:cs typeface="Concert One"/>
                <a:sym typeface="Concert One"/>
              </a:defRPr>
            </a:lvl1pPr>
            <a:lvl2pPr marR="0" lvl="1" algn="l" rtl="0">
              <a:lnSpc>
                <a:spcPct val="8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2pPr>
            <a:lvl3pPr marR="0" lvl="2" algn="l" rtl="0">
              <a:lnSpc>
                <a:spcPct val="8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3pPr>
            <a:lvl4pPr marR="0" lvl="3" algn="l" rtl="0">
              <a:lnSpc>
                <a:spcPct val="8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4pPr>
            <a:lvl5pPr marR="0" lvl="4" algn="l" rtl="0">
              <a:lnSpc>
                <a:spcPct val="8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5pPr>
            <a:lvl6pPr marR="0" lvl="5" algn="l" rtl="0">
              <a:lnSpc>
                <a:spcPct val="8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6pPr>
            <a:lvl7pPr marR="0" lvl="6" algn="l" rtl="0">
              <a:lnSpc>
                <a:spcPct val="8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7pPr>
            <a:lvl8pPr marR="0" lvl="7" algn="l" rtl="0">
              <a:lnSpc>
                <a:spcPct val="8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8pPr>
            <a:lvl9pPr marR="0" lvl="8" algn="l" rtl="0">
              <a:lnSpc>
                <a:spcPct val="8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9pPr>
          </a:lstStyle>
          <a:p>
            <a:r>
              <a:rPr lang="en-US" dirty="0"/>
              <a:t>Neurons</a:t>
            </a:r>
          </a:p>
        </p:txBody>
      </p:sp>
      <p:pic>
        <p:nvPicPr>
          <p:cNvPr id="4" name="Picture 3" descr="Diagram&#10;&#10;Description automatically generated">
            <a:extLst>
              <a:ext uri="{FF2B5EF4-FFF2-40B4-BE49-F238E27FC236}">
                <a16:creationId xmlns:a16="http://schemas.microsoft.com/office/drawing/2014/main" id="{827D7101-CD40-43E3-80C8-5C723B37BFDA}"/>
              </a:ext>
            </a:extLst>
          </p:cNvPr>
          <p:cNvPicPr>
            <a:picLocks noChangeAspect="1"/>
          </p:cNvPicPr>
          <p:nvPr/>
        </p:nvPicPr>
        <p:blipFill>
          <a:blip r:embed="rId3"/>
          <a:stretch>
            <a:fillRect/>
          </a:stretch>
        </p:blipFill>
        <p:spPr>
          <a:xfrm>
            <a:off x="2881313" y="1177559"/>
            <a:ext cx="3840956" cy="3142028"/>
          </a:xfrm>
          <a:prstGeom prst="rect">
            <a:avLst/>
          </a:prstGeom>
        </p:spPr>
      </p:pic>
    </p:spTree>
    <p:extLst>
      <p:ext uri="{BB962C8B-B14F-4D97-AF65-F5344CB8AC3E}">
        <p14:creationId xmlns:p14="http://schemas.microsoft.com/office/powerpoint/2010/main" val="36518432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32"/>
        <p:cNvGrpSpPr/>
        <p:nvPr/>
      </p:nvGrpSpPr>
      <p:grpSpPr>
        <a:xfrm>
          <a:off x="0" y="0"/>
          <a:ext cx="0" cy="0"/>
          <a:chOff x="0" y="0"/>
          <a:chExt cx="0" cy="0"/>
        </a:xfrm>
      </p:grpSpPr>
      <p:pic>
        <p:nvPicPr>
          <p:cNvPr id="5" name="Picture 4" descr="Diagram&#10;&#10;Description automatically generated">
            <a:extLst>
              <a:ext uri="{FF2B5EF4-FFF2-40B4-BE49-F238E27FC236}">
                <a16:creationId xmlns:a16="http://schemas.microsoft.com/office/drawing/2014/main" id="{EBB0FE57-1D06-4091-8CB9-232889F04EEB}"/>
              </a:ext>
            </a:extLst>
          </p:cNvPr>
          <p:cNvPicPr>
            <a:picLocks noChangeAspect="1"/>
          </p:cNvPicPr>
          <p:nvPr/>
        </p:nvPicPr>
        <p:blipFill>
          <a:blip r:embed="rId3"/>
          <a:stretch>
            <a:fillRect/>
          </a:stretch>
        </p:blipFill>
        <p:spPr>
          <a:xfrm>
            <a:off x="1814513" y="570128"/>
            <a:ext cx="6029324" cy="3246005"/>
          </a:xfrm>
          <a:prstGeom prst="rect">
            <a:avLst/>
          </a:prstGeom>
        </p:spPr>
      </p:pic>
      <p:sp>
        <p:nvSpPr>
          <p:cNvPr id="6" name="TextBox 5">
            <a:extLst>
              <a:ext uri="{FF2B5EF4-FFF2-40B4-BE49-F238E27FC236}">
                <a16:creationId xmlns:a16="http://schemas.microsoft.com/office/drawing/2014/main" id="{A914034B-300A-4BAC-A0B2-4F167F5AF7A7}"/>
              </a:ext>
            </a:extLst>
          </p:cNvPr>
          <p:cNvSpPr txBox="1"/>
          <p:nvPr/>
        </p:nvSpPr>
        <p:spPr>
          <a:xfrm>
            <a:off x="1885950" y="3964781"/>
            <a:ext cx="5779294" cy="369332"/>
          </a:xfrm>
          <a:prstGeom prst="rect">
            <a:avLst/>
          </a:prstGeom>
          <a:noFill/>
        </p:spPr>
        <p:txBody>
          <a:bodyPr wrap="square" rtlCol="0">
            <a:spAutoFit/>
          </a:bodyPr>
          <a:lstStyle/>
          <a:p>
            <a:r>
              <a:rPr lang="en-US" sz="1800" dirty="0">
                <a:latin typeface="Aharoni" panose="02010803020104030203" pitchFamily="2" charset="-79"/>
                <a:cs typeface="Aharoni" panose="02010803020104030203" pitchFamily="2" charset="-79"/>
              </a:rPr>
              <a:t>It is a multistage information extraction process</a:t>
            </a:r>
          </a:p>
        </p:txBody>
      </p:sp>
    </p:spTree>
    <p:extLst>
      <p:ext uri="{BB962C8B-B14F-4D97-AF65-F5344CB8AC3E}">
        <p14:creationId xmlns:p14="http://schemas.microsoft.com/office/powerpoint/2010/main" val="26268156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87"/>
        <p:cNvGrpSpPr/>
        <p:nvPr/>
      </p:nvGrpSpPr>
      <p:grpSpPr>
        <a:xfrm>
          <a:off x="0" y="0"/>
          <a:ext cx="0" cy="0"/>
          <a:chOff x="0" y="0"/>
          <a:chExt cx="0" cy="0"/>
        </a:xfrm>
      </p:grpSpPr>
      <p:sp>
        <p:nvSpPr>
          <p:cNvPr id="3" name="Google Shape;176;p29">
            <a:extLst>
              <a:ext uri="{FF2B5EF4-FFF2-40B4-BE49-F238E27FC236}">
                <a16:creationId xmlns:a16="http://schemas.microsoft.com/office/drawing/2014/main" id="{A3D91FE9-065C-478E-BDBE-AA5EA8E1615E}"/>
              </a:ext>
            </a:extLst>
          </p:cNvPr>
          <p:cNvSpPr txBox="1">
            <a:spLocks/>
          </p:cNvSpPr>
          <p:nvPr/>
        </p:nvSpPr>
        <p:spPr>
          <a:xfrm>
            <a:off x="481969" y="2449651"/>
            <a:ext cx="4090031" cy="54422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accent2"/>
              </a:buClr>
              <a:buSzPts val="2800"/>
              <a:buFont typeface="Concert One"/>
              <a:buNone/>
              <a:defRPr sz="2800" b="1" i="0" u="none" strike="noStrike" cap="none">
                <a:solidFill>
                  <a:schemeClr val="accent2"/>
                </a:solidFill>
                <a:latin typeface="Concert One"/>
                <a:ea typeface="Concert One"/>
                <a:cs typeface="Concert One"/>
                <a:sym typeface="Concert One"/>
              </a:defRPr>
            </a:lvl1pPr>
            <a:lvl2pPr marR="0" lvl="1" algn="l" rtl="0">
              <a:lnSpc>
                <a:spcPct val="8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2pPr>
            <a:lvl3pPr marR="0" lvl="2" algn="l" rtl="0">
              <a:lnSpc>
                <a:spcPct val="8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3pPr>
            <a:lvl4pPr marR="0" lvl="3" algn="l" rtl="0">
              <a:lnSpc>
                <a:spcPct val="8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4pPr>
            <a:lvl5pPr marR="0" lvl="4" algn="l" rtl="0">
              <a:lnSpc>
                <a:spcPct val="8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5pPr>
            <a:lvl6pPr marR="0" lvl="5" algn="l" rtl="0">
              <a:lnSpc>
                <a:spcPct val="8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6pPr>
            <a:lvl7pPr marR="0" lvl="6" algn="l" rtl="0">
              <a:lnSpc>
                <a:spcPct val="8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7pPr>
            <a:lvl8pPr marR="0" lvl="7" algn="l" rtl="0">
              <a:lnSpc>
                <a:spcPct val="8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8pPr>
            <a:lvl9pPr marR="0" lvl="8" algn="l" rtl="0">
              <a:lnSpc>
                <a:spcPct val="8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9pPr>
          </a:lstStyle>
          <a:p>
            <a:pPr algn="ctr"/>
            <a:r>
              <a:rPr lang="en-US" dirty="0"/>
              <a:t>Sequential/Functional APIs notebook:</a:t>
            </a:r>
          </a:p>
        </p:txBody>
      </p:sp>
      <p:sp>
        <p:nvSpPr>
          <p:cNvPr id="4" name="Google Shape;176;p29">
            <a:extLst>
              <a:ext uri="{FF2B5EF4-FFF2-40B4-BE49-F238E27FC236}">
                <a16:creationId xmlns:a16="http://schemas.microsoft.com/office/drawing/2014/main" id="{60CF8653-E3F1-4025-BC5B-CEA37DCB22AD}"/>
              </a:ext>
            </a:extLst>
          </p:cNvPr>
          <p:cNvSpPr txBox="1">
            <a:spLocks/>
          </p:cNvSpPr>
          <p:nvPr/>
        </p:nvSpPr>
        <p:spPr>
          <a:xfrm>
            <a:off x="4772025" y="2449651"/>
            <a:ext cx="3724275" cy="54422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accent2"/>
              </a:buClr>
              <a:buSzPts val="2800"/>
              <a:buFont typeface="Concert One"/>
              <a:buNone/>
              <a:defRPr sz="2800" b="1" i="0" u="none" strike="noStrike" cap="none">
                <a:solidFill>
                  <a:schemeClr val="accent2"/>
                </a:solidFill>
                <a:latin typeface="Concert One"/>
                <a:ea typeface="Concert One"/>
                <a:cs typeface="Concert One"/>
                <a:sym typeface="Concert One"/>
              </a:defRPr>
            </a:lvl1pPr>
            <a:lvl2pPr marR="0" lvl="1" algn="l" rtl="0">
              <a:lnSpc>
                <a:spcPct val="8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2pPr>
            <a:lvl3pPr marR="0" lvl="2" algn="l" rtl="0">
              <a:lnSpc>
                <a:spcPct val="8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3pPr>
            <a:lvl4pPr marR="0" lvl="3" algn="l" rtl="0">
              <a:lnSpc>
                <a:spcPct val="8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4pPr>
            <a:lvl5pPr marR="0" lvl="4" algn="l" rtl="0">
              <a:lnSpc>
                <a:spcPct val="8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5pPr>
            <a:lvl6pPr marR="0" lvl="5" algn="l" rtl="0">
              <a:lnSpc>
                <a:spcPct val="8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6pPr>
            <a:lvl7pPr marR="0" lvl="6" algn="l" rtl="0">
              <a:lnSpc>
                <a:spcPct val="8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7pPr>
            <a:lvl8pPr marR="0" lvl="7" algn="l" rtl="0">
              <a:lnSpc>
                <a:spcPct val="8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8pPr>
            <a:lvl9pPr marR="0" lvl="8" algn="l" rtl="0">
              <a:lnSpc>
                <a:spcPct val="8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9pPr>
          </a:lstStyle>
          <a:p>
            <a:pPr algn="ctr"/>
            <a:r>
              <a:rPr lang="en-US" sz="1400" dirty="0">
                <a:hlinkClick r:id="rId3"/>
              </a:rPr>
              <a:t>https://drive.google.com/file/d/1sJjXPjbrs-wr7iymXkW7hciF_I9_7YYF/view?usp=sharing</a:t>
            </a:r>
            <a:endParaRPr lang="en-US" sz="1400" dirty="0"/>
          </a:p>
          <a:p>
            <a:pPr algn="ctr"/>
            <a:endParaRPr lang="en-US" sz="1400" dirty="0"/>
          </a:p>
        </p:txBody>
      </p:sp>
    </p:spTree>
    <p:extLst>
      <p:ext uri="{BB962C8B-B14F-4D97-AF65-F5344CB8AC3E}">
        <p14:creationId xmlns:p14="http://schemas.microsoft.com/office/powerpoint/2010/main" val="40410281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Google Shape;388;p41"/>
          <p:cNvSpPr txBox="1">
            <a:spLocks noGrp="1"/>
          </p:cNvSpPr>
          <p:nvPr>
            <p:ph type="title"/>
          </p:nvPr>
        </p:nvSpPr>
        <p:spPr>
          <a:xfrm>
            <a:off x="2662150" y="552354"/>
            <a:ext cx="3819700" cy="168364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800" dirty="0"/>
              <a:t>OCR-mnist dataset</a:t>
            </a:r>
            <a:endParaRPr sz="4800" dirty="0"/>
          </a:p>
        </p:txBody>
      </p:sp>
      <p:pic>
        <p:nvPicPr>
          <p:cNvPr id="5" name="Picture 4" descr="Graphical user interface, application&#10;&#10;Description automatically generated">
            <a:extLst>
              <a:ext uri="{FF2B5EF4-FFF2-40B4-BE49-F238E27FC236}">
                <a16:creationId xmlns:a16="http://schemas.microsoft.com/office/drawing/2014/main" id="{59CE1775-397F-4434-BD8D-EBE180EEB457}"/>
              </a:ext>
            </a:extLst>
          </p:cNvPr>
          <p:cNvPicPr>
            <a:picLocks noChangeAspect="1"/>
          </p:cNvPicPr>
          <p:nvPr/>
        </p:nvPicPr>
        <p:blipFill>
          <a:blip r:embed="rId3"/>
          <a:stretch>
            <a:fillRect/>
          </a:stretch>
        </p:blipFill>
        <p:spPr>
          <a:xfrm>
            <a:off x="3152776" y="2171700"/>
            <a:ext cx="3019424" cy="2264568"/>
          </a:xfrm>
          <a:prstGeom prst="rect">
            <a:avLst/>
          </a:prstGeom>
        </p:spPr>
      </p:pic>
    </p:spTree>
    <p:extLst>
      <p:ext uri="{BB962C8B-B14F-4D97-AF65-F5344CB8AC3E}">
        <p14:creationId xmlns:p14="http://schemas.microsoft.com/office/powerpoint/2010/main" val="19057815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32"/>
        <p:cNvGrpSpPr/>
        <p:nvPr/>
      </p:nvGrpSpPr>
      <p:grpSpPr>
        <a:xfrm>
          <a:off x="0" y="0"/>
          <a:ext cx="0" cy="0"/>
          <a:chOff x="0" y="0"/>
          <a:chExt cx="0" cy="0"/>
        </a:xfrm>
      </p:grpSpPr>
      <p:sp>
        <p:nvSpPr>
          <p:cNvPr id="536" name="Google Shape;536;p51"/>
          <p:cNvSpPr txBox="1">
            <a:spLocks noGrp="1"/>
          </p:cNvSpPr>
          <p:nvPr>
            <p:ph type="title"/>
          </p:nvPr>
        </p:nvSpPr>
        <p:spPr>
          <a:xfrm>
            <a:off x="1485900" y="655625"/>
            <a:ext cx="6172199" cy="594532"/>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000" dirty="0"/>
              <a:t>A lot of cool applications</a:t>
            </a:r>
            <a:endParaRPr sz="4000" dirty="0"/>
          </a:p>
        </p:txBody>
      </p:sp>
      <p:pic>
        <p:nvPicPr>
          <p:cNvPr id="3" name="Picture 2" descr="Diagram&#10;&#10;Description automatically generated">
            <a:extLst>
              <a:ext uri="{FF2B5EF4-FFF2-40B4-BE49-F238E27FC236}">
                <a16:creationId xmlns:a16="http://schemas.microsoft.com/office/drawing/2014/main" id="{4A3E5DE6-C9D5-45A3-83CD-473B32875EAF}"/>
              </a:ext>
            </a:extLst>
          </p:cNvPr>
          <p:cNvPicPr>
            <a:picLocks noChangeAspect="1"/>
          </p:cNvPicPr>
          <p:nvPr/>
        </p:nvPicPr>
        <p:blipFill>
          <a:blip r:embed="rId3"/>
          <a:stretch>
            <a:fillRect/>
          </a:stretch>
        </p:blipFill>
        <p:spPr>
          <a:xfrm>
            <a:off x="4864875" y="1639928"/>
            <a:ext cx="3536137" cy="1989077"/>
          </a:xfrm>
          <a:prstGeom prst="rect">
            <a:avLst/>
          </a:prstGeom>
        </p:spPr>
      </p:pic>
      <p:pic>
        <p:nvPicPr>
          <p:cNvPr id="5" name="Picture 4" descr="Calendar&#10;&#10;Description automatically generated with medium confidence">
            <a:extLst>
              <a:ext uri="{FF2B5EF4-FFF2-40B4-BE49-F238E27FC236}">
                <a16:creationId xmlns:a16="http://schemas.microsoft.com/office/drawing/2014/main" id="{D27D13BF-93DF-4A13-82CE-05B51498A063}"/>
              </a:ext>
            </a:extLst>
          </p:cNvPr>
          <p:cNvPicPr>
            <a:picLocks noChangeAspect="1"/>
          </p:cNvPicPr>
          <p:nvPr/>
        </p:nvPicPr>
        <p:blipFill>
          <a:blip r:embed="rId4"/>
          <a:stretch>
            <a:fillRect/>
          </a:stretch>
        </p:blipFill>
        <p:spPr>
          <a:xfrm>
            <a:off x="1328738" y="1639928"/>
            <a:ext cx="3536137" cy="1989077"/>
          </a:xfrm>
          <a:prstGeom prst="rect">
            <a:avLst/>
          </a:prstGeom>
        </p:spPr>
      </p:pic>
    </p:spTree>
    <p:extLst>
      <p:ext uri="{BB962C8B-B14F-4D97-AF65-F5344CB8AC3E}">
        <p14:creationId xmlns:p14="http://schemas.microsoft.com/office/powerpoint/2010/main" val="76463724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87"/>
        <p:cNvGrpSpPr/>
        <p:nvPr/>
      </p:nvGrpSpPr>
      <p:grpSpPr>
        <a:xfrm>
          <a:off x="0" y="0"/>
          <a:ext cx="0" cy="0"/>
          <a:chOff x="0" y="0"/>
          <a:chExt cx="0" cy="0"/>
        </a:xfrm>
      </p:grpSpPr>
      <p:sp>
        <p:nvSpPr>
          <p:cNvPr id="3" name="Google Shape;176;p29">
            <a:extLst>
              <a:ext uri="{FF2B5EF4-FFF2-40B4-BE49-F238E27FC236}">
                <a16:creationId xmlns:a16="http://schemas.microsoft.com/office/drawing/2014/main" id="{A3D91FE9-065C-478E-BDBE-AA5EA8E1615E}"/>
              </a:ext>
            </a:extLst>
          </p:cNvPr>
          <p:cNvSpPr txBox="1">
            <a:spLocks/>
          </p:cNvSpPr>
          <p:nvPr/>
        </p:nvSpPr>
        <p:spPr>
          <a:xfrm>
            <a:off x="-125250" y="2128182"/>
            <a:ext cx="4368638" cy="54422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accent2"/>
              </a:buClr>
              <a:buSzPts val="2800"/>
              <a:buFont typeface="Concert One"/>
              <a:buNone/>
              <a:defRPr sz="2800" b="1" i="0" u="none" strike="noStrike" cap="none">
                <a:solidFill>
                  <a:schemeClr val="accent2"/>
                </a:solidFill>
                <a:latin typeface="Concert One"/>
                <a:ea typeface="Concert One"/>
                <a:cs typeface="Concert One"/>
                <a:sym typeface="Concert One"/>
              </a:defRPr>
            </a:lvl1pPr>
            <a:lvl2pPr marR="0" lvl="1" algn="l" rtl="0">
              <a:lnSpc>
                <a:spcPct val="8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2pPr>
            <a:lvl3pPr marR="0" lvl="2" algn="l" rtl="0">
              <a:lnSpc>
                <a:spcPct val="8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3pPr>
            <a:lvl4pPr marR="0" lvl="3" algn="l" rtl="0">
              <a:lnSpc>
                <a:spcPct val="8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4pPr>
            <a:lvl5pPr marR="0" lvl="4" algn="l" rtl="0">
              <a:lnSpc>
                <a:spcPct val="8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5pPr>
            <a:lvl6pPr marR="0" lvl="5" algn="l" rtl="0">
              <a:lnSpc>
                <a:spcPct val="8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6pPr>
            <a:lvl7pPr marR="0" lvl="6" algn="l" rtl="0">
              <a:lnSpc>
                <a:spcPct val="8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7pPr>
            <a:lvl8pPr marR="0" lvl="7" algn="l" rtl="0">
              <a:lnSpc>
                <a:spcPct val="8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8pPr>
            <a:lvl9pPr marR="0" lvl="8" algn="l" rtl="0">
              <a:lnSpc>
                <a:spcPct val="8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9pPr>
          </a:lstStyle>
          <a:p>
            <a:pPr algn="ctr"/>
            <a:r>
              <a:rPr lang="en-US" dirty="0" err="1"/>
              <a:t>mnist</a:t>
            </a:r>
            <a:r>
              <a:rPr lang="en-US" dirty="0"/>
              <a:t> notebook:</a:t>
            </a:r>
          </a:p>
        </p:txBody>
      </p:sp>
      <p:sp>
        <p:nvSpPr>
          <p:cNvPr id="4" name="Google Shape;176;p29">
            <a:extLst>
              <a:ext uri="{FF2B5EF4-FFF2-40B4-BE49-F238E27FC236}">
                <a16:creationId xmlns:a16="http://schemas.microsoft.com/office/drawing/2014/main" id="{FAAFB8F5-C8DA-4F2F-B8E5-30FF9D1FD500}"/>
              </a:ext>
            </a:extLst>
          </p:cNvPr>
          <p:cNvSpPr txBox="1">
            <a:spLocks/>
          </p:cNvSpPr>
          <p:nvPr/>
        </p:nvSpPr>
        <p:spPr>
          <a:xfrm>
            <a:off x="5157787" y="2400294"/>
            <a:ext cx="3261357" cy="54422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accent2"/>
              </a:buClr>
              <a:buSzPts val="2800"/>
              <a:buFont typeface="Concert One"/>
              <a:buNone/>
              <a:defRPr sz="2800" b="1" i="0" u="none" strike="noStrike" cap="none">
                <a:solidFill>
                  <a:schemeClr val="accent2"/>
                </a:solidFill>
                <a:latin typeface="Concert One"/>
                <a:ea typeface="Concert One"/>
                <a:cs typeface="Concert One"/>
                <a:sym typeface="Concert One"/>
              </a:defRPr>
            </a:lvl1pPr>
            <a:lvl2pPr marR="0" lvl="1" algn="l" rtl="0">
              <a:lnSpc>
                <a:spcPct val="8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2pPr>
            <a:lvl3pPr marR="0" lvl="2" algn="l" rtl="0">
              <a:lnSpc>
                <a:spcPct val="8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3pPr>
            <a:lvl4pPr marR="0" lvl="3" algn="l" rtl="0">
              <a:lnSpc>
                <a:spcPct val="8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4pPr>
            <a:lvl5pPr marR="0" lvl="4" algn="l" rtl="0">
              <a:lnSpc>
                <a:spcPct val="8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5pPr>
            <a:lvl6pPr marR="0" lvl="5" algn="l" rtl="0">
              <a:lnSpc>
                <a:spcPct val="8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6pPr>
            <a:lvl7pPr marR="0" lvl="6" algn="l" rtl="0">
              <a:lnSpc>
                <a:spcPct val="8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7pPr>
            <a:lvl8pPr marR="0" lvl="7" algn="l" rtl="0">
              <a:lnSpc>
                <a:spcPct val="8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8pPr>
            <a:lvl9pPr marR="0" lvl="8" algn="l" rtl="0">
              <a:lnSpc>
                <a:spcPct val="8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9pPr>
          </a:lstStyle>
          <a:p>
            <a:r>
              <a:rPr lang="en-US" sz="1400" dirty="0">
                <a:hlinkClick r:id="rId3"/>
              </a:rPr>
              <a:t>https://drive.google.com/file/d/1wwRcKwW1dENkcDDf59jpAncCpQsAmRcc/view?usp=sharing</a:t>
            </a:r>
            <a:endParaRPr lang="en-US" sz="1400" dirty="0"/>
          </a:p>
          <a:p>
            <a:endParaRPr lang="en-US" sz="1400" dirty="0"/>
          </a:p>
        </p:txBody>
      </p:sp>
    </p:spTree>
    <p:extLst>
      <p:ext uri="{BB962C8B-B14F-4D97-AF65-F5344CB8AC3E}">
        <p14:creationId xmlns:p14="http://schemas.microsoft.com/office/powerpoint/2010/main" val="412885494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32"/>
        <p:cNvGrpSpPr/>
        <p:nvPr/>
      </p:nvGrpSpPr>
      <p:grpSpPr>
        <a:xfrm>
          <a:off x="0" y="0"/>
          <a:ext cx="0" cy="0"/>
          <a:chOff x="0" y="0"/>
          <a:chExt cx="0" cy="0"/>
        </a:xfrm>
      </p:grpSpPr>
      <p:sp>
        <p:nvSpPr>
          <p:cNvPr id="7" name="Google Shape;536;p51">
            <a:extLst>
              <a:ext uri="{FF2B5EF4-FFF2-40B4-BE49-F238E27FC236}">
                <a16:creationId xmlns:a16="http://schemas.microsoft.com/office/drawing/2014/main" id="{A0E23240-F45D-4BD8-AFE7-D5FFE4E1FB98}"/>
              </a:ext>
            </a:extLst>
          </p:cNvPr>
          <p:cNvSpPr txBox="1">
            <a:spLocks noGrp="1"/>
          </p:cNvSpPr>
          <p:nvPr>
            <p:ph type="title"/>
          </p:nvPr>
        </p:nvSpPr>
        <p:spPr>
          <a:xfrm>
            <a:off x="2586656" y="563756"/>
            <a:ext cx="4485657" cy="28635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H</a:t>
            </a:r>
            <a:r>
              <a:rPr lang="en" dirty="0"/>
              <a:t>ow do we understand it?</a:t>
            </a:r>
            <a:endParaRPr dirty="0"/>
          </a:p>
        </p:txBody>
      </p:sp>
    </p:spTree>
    <p:extLst>
      <p:ext uri="{BB962C8B-B14F-4D97-AF65-F5344CB8AC3E}">
        <p14:creationId xmlns:p14="http://schemas.microsoft.com/office/powerpoint/2010/main" val="180464657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32"/>
        <p:cNvGrpSpPr/>
        <p:nvPr/>
      </p:nvGrpSpPr>
      <p:grpSpPr>
        <a:xfrm>
          <a:off x="0" y="0"/>
          <a:ext cx="0" cy="0"/>
          <a:chOff x="0" y="0"/>
          <a:chExt cx="0" cy="0"/>
        </a:xfrm>
      </p:grpSpPr>
      <p:sp>
        <p:nvSpPr>
          <p:cNvPr id="7" name="Google Shape;536;p51">
            <a:extLst>
              <a:ext uri="{FF2B5EF4-FFF2-40B4-BE49-F238E27FC236}">
                <a16:creationId xmlns:a16="http://schemas.microsoft.com/office/drawing/2014/main" id="{A0E23240-F45D-4BD8-AFE7-D5FFE4E1FB98}"/>
              </a:ext>
            </a:extLst>
          </p:cNvPr>
          <p:cNvSpPr txBox="1">
            <a:spLocks noGrp="1"/>
          </p:cNvSpPr>
          <p:nvPr>
            <p:ph type="title"/>
          </p:nvPr>
        </p:nvSpPr>
        <p:spPr>
          <a:xfrm>
            <a:off x="2586656" y="563756"/>
            <a:ext cx="4135613" cy="28635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I</a:t>
            </a:r>
            <a:r>
              <a:rPr lang="en" dirty="0"/>
              <a:t>ntuition about what will happen inside the NN</a:t>
            </a:r>
            <a:endParaRPr dirty="0"/>
          </a:p>
        </p:txBody>
      </p:sp>
      <p:pic>
        <p:nvPicPr>
          <p:cNvPr id="5" name="Picture 4" descr="A picture containing text, scoreboard&#10;&#10;Description automatically generated">
            <a:extLst>
              <a:ext uri="{FF2B5EF4-FFF2-40B4-BE49-F238E27FC236}">
                <a16:creationId xmlns:a16="http://schemas.microsoft.com/office/drawing/2014/main" id="{1B849413-6510-4CC0-A310-95A7D47A8DBE}"/>
              </a:ext>
            </a:extLst>
          </p:cNvPr>
          <p:cNvPicPr>
            <a:picLocks noChangeAspect="1"/>
          </p:cNvPicPr>
          <p:nvPr/>
        </p:nvPicPr>
        <p:blipFill>
          <a:blip r:embed="rId3"/>
          <a:stretch>
            <a:fillRect/>
          </a:stretch>
        </p:blipFill>
        <p:spPr>
          <a:xfrm>
            <a:off x="1253137" y="2061225"/>
            <a:ext cx="3570741" cy="2008543"/>
          </a:xfrm>
          <a:prstGeom prst="rect">
            <a:avLst/>
          </a:prstGeom>
        </p:spPr>
      </p:pic>
      <p:pic>
        <p:nvPicPr>
          <p:cNvPr id="8" name="Picture 7" descr="A picture containing text&#10;&#10;Description automatically generated">
            <a:extLst>
              <a:ext uri="{FF2B5EF4-FFF2-40B4-BE49-F238E27FC236}">
                <a16:creationId xmlns:a16="http://schemas.microsoft.com/office/drawing/2014/main" id="{E4102030-41A3-4AC6-AA25-133C808C0B0C}"/>
              </a:ext>
            </a:extLst>
          </p:cNvPr>
          <p:cNvPicPr>
            <a:picLocks noChangeAspect="1"/>
          </p:cNvPicPr>
          <p:nvPr/>
        </p:nvPicPr>
        <p:blipFill>
          <a:blip r:embed="rId4"/>
          <a:stretch>
            <a:fillRect/>
          </a:stretch>
        </p:blipFill>
        <p:spPr>
          <a:xfrm>
            <a:off x="4876800" y="2061226"/>
            <a:ext cx="3570741" cy="2008542"/>
          </a:xfrm>
          <a:prstGeom prst="rect">
            <a:avLst/>
          </a:prstGeom>
        </p:spPr>
      </p:pic>
    </p:spTree>
    <p:extLst>
      <p:ext uri="{BB962C8B-B14F-4D97-AF65-F5344CB8AC3E}">
        <p14:creationId xmlns:p14="http://schemas.microsoft.com/office/powerpoint/2010/main" val="17672404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32"/>
        <p:cNvGrpSpPr/>
        <p:nvPr/>
      </p:nvGrpSpPr>
      <p:grpSpPr>
        <a:xfrm>
          <a:off x="0" y="0"/>
          <a:ext cx="0" cy="0"/>
          <a:chOff x="0" y="0"/>
          <a:chExt cx="0" cy="0"/>
        </a:xfrm>
      </p:grpSpPr>
      <p:sp>
        <p:nvSpPr>
          <p:cNvPr id="7" name="Google Shape;536;p51">
            <a:extLst>
              <a:ext uri="{FF2B5EF4-FFF2-40B4-BE49-F238E27FC236}">
                <a16:creationId xmlns:a16="http://schemas.microsoft.com/office/drawing/2014/main" id="{A0E23240-F45D-4BD8-AFE7-D5FFE4E1FB98}"/>
              </a:ext>
            </a:extLst>
          </p:cNvPr>
          <p:cNvSpPr txBox="1">
            <a:spLocks noGrp="1"/>
          </p:cNvSpPr>
          <p:nvPr>
            <p:ph type="title"/>
          </p:nvPr>
        </p:nvSpPr>
        <p:spPr>
          <a:xfrm>
            <a:off x="2586656" y="563756"/>
            <a:ext cx="4135613" cy="28635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I</a:t>
            </a:r>
            <a:r>
              <a:rPr lang="en" dirty="0"/>
              <a:t>ntuition about what will happen inside the NN</a:t>
            </a:r>
            <a:endParaRPr dirty="0"/>
          </a:p>
        </p:txBody>
      </p:sp>
      <p:pic>
        <p:nvPicPr>
          <p:cNvPr id="3" name="Picture 2" descr="Graphical user interface, application&#10;&#10;Description automatically generated">
            <a:extLst>
              <a:ext uri="{FF2B5EF4-FFF2-40B4-BE49-F238E27FC236}">
                <a16:creationId xmlns:a16="http://schemas.microsoft.com/office/drawing/2014/main" id="{07D75BB1-75DA-4A6A-8F5D-FB75A4E648B3}"/>
              </a:ext>
            </a:extLst>
          </p:cNvPr>
          <p:cNvPicPr>
            <a:picLocks noChangeAspect="1"/>
          </p:cNvPicPr>
          <p:nvPr/>
        </p:nvPicPr>
        <p:blipFill>
          <a:blip r:embed="rId3"/>
          <a:stretch>
            <a:fillRect/>
          </a:stretch>
        </p:blipFill>
        <p:spPr>
          <a:xfrm>
            <a:off x="1845878" y="1416030"/>
            <a:ext cx="5617168" cy="3159657"/>
          </a:xfrm>
          <a:prstGeom prst="rect">
            <a:avLst/>
          </a:prstGeom>
        </p:spPr>
      </p:pic>
      <p:sp>
        <p:nvSpPr>
          <p:cNvPr id="5" name="Google Shape;536;p51">
            <a:extLst>
              <a:ext uri="{FF2B5EF4-FFF2-40B4-BE49-F238E27FC236}">
                <a16:creationId xmlns:a16="http://schemas.microsoft.com/office/drawing/2014/main" id="{91F38CE6-5FFE-47F9-9459-C2186DBD56F2}"/>
              </a:ext>
            </a:extLst>
          </p:cNvPr>
          <p:cNvSpPr txBox="1">
            <a:spLocks/>
          </p:cNvSpPr>
          <p:nvPr/>
        </p:nvSpPr>
        <p:spPr>
          <a:xfrm>
            <a:off x="2586656" y="567813"/>
            <a:ext cx="4135613" cy="2863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80000"/>
              </a:lnSpc>
              <a:spcBef>
                <a:spcPts val="0"/>
              </a:spcBef>
              <a:spcAft>
                <a:spcPts val="0"/>
              </a:spcAft>
              <a:buClr>
                <a:schemeClr val="accent2"/>
              </a:buClr>
              <a:buSzPts val="2800"/>
              <a:buFont typeface="Concert One"/>
              <a:buNone/>
              <a:defRPr sz="2800" b="1" i="0" u="none" strike="noStrike" cap="none">
                <a:solidFill>
                  <a:schemeClr val="accent2"/>
                </a:solidFill>
                <a:latin typeface="Concert One"/>
                <a:ea typeface="Concert One"/>
                <a:cs typeface="Concert One"/>
                <a:sym typeface="Concert One"/>
              </a:defRPr>
            </a:lvl1pPr>
            <a:lvl2pPr marR="0" lvl="1" algn="l" rtl="0">
              <a:lnSpc>
                <a:spcPct val="8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2pPr>
            <a:lvl3pPr marR="0" lvl="2" algn="l" rtl="0">
              <a:lnSpc>
                <a:spcPct val="8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3pPr>
            <a:lvl4pPr marR="0" lvl="3" algn="l" rtl="0">
              <a:lnSpc>
                <a:spcPct val="8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4pPr>
            <a:lvl5pPr marR="0" lvl="4" algn="l" rtl="0">
              <a:lnSpc>
                <a:spcPct val="8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5pPr>
            <a:lvl6pPr marR="0" lvl="5" algn="l" rtl="0">
              <a:lnSpc>
                <a:spcPct val="8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6pPr>
            <a:lvl7pPr marR="0" lvl="6" algn="l" rtl="0">
              <a:lnSpc>
                <a:spcPct val="8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7pPr>
            <a:lvl8pPr marR="0" lvl="7" algn="l" rtl="0">
              <a:lnSpc>
                <a:spcPct val="8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8pPr>
            <a:lvl9pPr marR="0" lvl="8" algn="l" rtl="0">
              <a:lnSpc>
                <a:spcPct val="8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9pPr>
          </a:lstStyle>
          <a:p>
            <a:r>
              <a:rPr lang="en-US"/>
              <a:t>Intuition about what will happen inside the NN</a:t>
            </a:r>
            <a:endParaRPr lang="en-US" dirty="0"/>
          </a:p>
        </p:txBody>
      </p:sp>
    </p:spTree>
    <p:extLst>
      <p:ext uri="{BB962C8B-B14F-4D97-AF65-F5344CB8AC3E}">
        <p14:creationId xmlns:p14="http://schemas.microsoft.com/office/powerpoint/2010/main" val="4674615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32"/>
        <p:cNvGrpSpPr/>
        <p:nvPr/>
      </p:nvGrpSpPr>
      <p:grpSpPr>
        <a:xfrm>
          <a:off x="0" y="0"/>
          <a:ext cx="0" cy="0"/>
          <a:chOff x="0" y="0"/>
          <a:chExt cx="0" cy="0"/>
        </a:xfrm>
      </p:grpSpPr>
      <p:sp>
        <p:nvSpPr>
          <p:cNvPr id="7" name="Google Shape;536;p51">
            <a:extLst>
              <a:ext uri="{FF2B5EF4-FFF2-40B4-BE49-F238E27FC236}">
                <a16:creationId xmlns:a16="http://schemas.microsoft.com/office/drawing/2014/main" id="{A0E23240-F45D-4BD8-AFE7-D5FFE4E1FB98}"/>
              </a:ext>
            </a:extLst>
          </p:cNvPr>
          <p:cNvSpPr txBox="1">
            <a:spLocks noGrp="1"/>
          </p:cNvSpPr>
          <p:nvPr>
            <p:ph type="title"/>
          </p:nvPr>
        </p:nvSpPr>
        <p:spPr>
          <a:xfrm>
            <a:off x="2586656" y="563756"/>
            <a:ext cx="4135613" cy="28635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I</a:t>
            </a:r>
            <a:r>
              <a:rPr lang="en" dirty="0"/>
              <a:t>ntuition about what will happen inside the NN</a:t>
            </a:r>
            <a:endParaRPr dirty="0"/>
          </a:p>
        </p:txBody>
      </p:sp>
      <p:pic>
        <p:nvPicPr>
          <p:cNvPr id="14" name="Picture 13" descr="Diagram&#10;&#10;Description automatically generated">
            <a:extLst>
              <a:ext uri="{FF2B5EF4-FFF2-40B4-BE49-F238E27FC236}">
                <a16:creationId xmlns:a16="http://schemas.microsoft.com/office/drawing/2014/main" id="{46B5E4EC-1C59-4A0E-9C92-8318600C22D8}"/>
              </a:ext>
            </a:extLst>
          </p:cNvPr>
          <p:cNvPicPr>
            <a:picLocks noChangeAspect="1"/>
          </p:cNvPicPr>
          <p:nvPr/>
        </p:nvPicPr>
        <p:blipFill>
          <a:blip r:embed="rId3"/>
          <a:stretch>
            <a:fillRect/>
          </a:stretch>
        </p:blipFill>
        <p:spPr>
          <a:xfrm>
            <a:off x="1920240" y="1391228"/>
            <a:ext cx="5760720" cy="3240405"/>
          </a:xfrm>
          <a:prstGeom prst="rect">
            <a:avLst/>
          </a:prstGeom>
        </p:spPr>
      </p:pic>
    </p:spTree>
    <p:extLst>
      <p:ext uri="{BB962C8B-B14F-4D97-AF65-F5344CB8AC3E}">
        <p14:creationId xmlns:p14="http://schemas.microsoft.com/office/powerpoint/2010/main" val="262323095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87"/>
        <p:cNvGrpSpPr/>
        <p:nvPr/>
      </p:nvGrpSpPr>
      <p:grpSpPr>
        <a:xfrm>
          <a:off x="0" y="0"/>
          <a:ext cx="0" cy="0"/>
          <a:chOff x="0" y="0"/>
          <a:chExt cx="0" cy="0"/>
        </a:xfrm>
      </p:grpSpPr>
      <p:sp>
        <p:nvSpPr>
          <p:cNvPr id="3" name="Google Shape;176;p29">
            <a:extLst>
              <a:ext uri="{FF2B5EF4-FFF2-40B4-BE49-F238E27FC236}">
                <a16:creationId xmlns:a16="http://schemas.microsoft.com/office/drawing/2014/main" id="{A3D91FE9-065C-478E-BDBE-AA5EA8E1615E}"/>
              </a:ext>
            </a:extLst>
          </p:cNvPr>
          <p:cNvSpPr txBox="1">
            <a:spLocks/>
          </p:cNvSpPr>
          <p:nvPr/>
        </p:nvSpPr>
        <p:spPr>
          <a:xfrm>
            <a:off x="539118" y="842307"/>
            <a:ext cx="4368638" cy="54422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accent2"/>
              </a:buClr>
              <a:buSzPts val="2800"/>
              <a:buFont typeface="Concert One"/>
              <a:buNone/>
              <a:defRPr sz="2800" b="1" i="0" u="none" strike="noStrike" cap="none">
                <a:solidFill>
                  <a:schemeClr val="accent2"/>
                </a:solidFill>
                <a:latin typeface="Concert One"/>
                <a:ea typeface="Concert One"/>
                <a:cs typeface="Concert One"/>
                <a:sym typeface="Concert One"/>
              </a:defRPr>
            </a:lvl1pPr>
            <a:lvl2pPr marR="0" lvl="1" algn="l" rtl="0">
              <a:lnSpc>
                <a:spcPct val="8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2pPr>
            <a:lvl3pPr marR="0" lvl="2" algn="l" rtl="0">
              <a:lnSpc>
                <a:spcPct val="8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3pPr>
            <a:lvl4pPr marR="0" lvl="3" algn="l" rtl="0">
              <a:lnSpc>
                <a:spcPct val="8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4pPr>
            <a:lvl5pPr marR="0" lvl="4" algn="l" rtl="0">
              <a:lnSpc>
                <a:spcPct val="8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5pPr>
            <a:lvl6pPr marR="0" lvl="5" algn="l" rtl="0">
              <a:lnSpc>
                <a:spcPct val="8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6pPr>
            <a:lvl7pPr marR="0" lvl="6" algn="l" rtl="0">
              <a:lnSpc>
                <a:spcPct val="8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7pPr>
            <a:lvl8pPr marR="0" lvl="7" algn="l" rtl="0">
              <a:lnSpc>
                <a:spcPct val="8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8pPr>
            <a:lvl9pPr marR="0" lvl="8" algn="l" rtl="0">
              <a:lnSpc>
                <a:spcPct val="8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9pPr>
          </a:lstStyle>
          <a:p>
            <a:pPr algn="ctr"/>
            <a:r>
              <a:rPr lang="en-US" dirty="0"/>
              <a:t>Resources:</a:t>
            </a:r>
          </a:p>
        </p:txBody>
      </p:sp>
      <p:sp>
        <p:nvSpPr>
          <p:cNvPr id="4" name="Google Shape;176;p29">
            <a:extLst>
              <a:ext uri="{FF2B5EF4-FFF2-40B4-BE49-F238E27FC236}">
                <a16:creationId xmlns:a16="http://schemas.microsoft.com/office/drawing/2014/main" id="{FAAFB8F5-C8DA-4F2F-B8E5-30FF9D1FD500}"/>
              </a:ext>
            </a:extLst>
          </p:cNvPr>
          <p:cNvSpPr txBox="1">
            <a:spLocks/>
          </p:cNvSpPr>
          <p:nvPr/>
        </p:nvSpPr>
        <p:spPr>
          <a:xfrm>
            <a:off x="5157787" y="2400294"/>
            <a:ext cx="3261357" cy="54422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accent2"/>
              </a:buClr>
              <a:buSzPts val="2800"/>
              <a:buFont typeface="Concert One"/>
              <a:buNone/>
              <a:defRPr sz="2800" b="1" i="0" u="none" strike="noStrike" cap="none">
                <a:solidFill>
                  <a:schemeClr val="accent2"/>
                </a:solidFill>
                <a:latin typeface="Concert One"/>
                <a:ea typeface="Concert One"/>
                <a:cs typeface="Concert One"/>
                <a:sym typeface="Concert One"/>
              </a:defRPr>
            </a:lvl1pPr>
            <a:lvl2pPr marR="0" lvl="1" algn="l" rtl="0">
              <a:lnSpc>
                <a:spcPct val="8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2pPr>
            <a:lvl3pPr marR="0" lvl="2" algn="l" rtl="0">
              <a:lnSpc>
                <a:spcPct val="8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3pPr>
            <a:lvl4pPr marR="0" lvl="3" algn="l" rtl="0">
              <a:lnSpc>
                <a:spcPct val="8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4pPr>
            <a:lvl5pPr marR="0" lvl="4" algn="l" rtl="0">
              <a:lnSpc>
                <a:spcPct val="8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5pPr>
            <a:lvl6pPr marR="0" lvl="5" algn="l" rtl="0">
              <a:lnSpc>
                <a:spcPct val="8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6pPr>
            <a:lvl7pPr marR="0" lvl="6" algn="l" rtl="0">
              <a:lnSpc>
                <a:spcPct val="8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7pPr>
            <a:lvl8pPr marR="0" lvl="7" algn="l" rtl="0">
              <a:lnSpc>
                <a:spcPct val="8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8pPr>
            <a:lvl9pPr marR="0" lvl="8" algn="l" rtl="0">
              <a:lnSpc>
                <a:spcPct val="8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9pPr>
          </a:lstStyle>
          <a:p>
            <a:r>
              <a:rPr lang="en-US" sz="1400" dirty="0">
                <a:hlinkClick r:id="rId3"/>
              </a:rPr>
              <a:t>https://drive.google.com/file/d/1wwRcKwW1dENkcDDf59jpAncCpQsAmRcc/view?usp=sharing</a:t>
            </a:r>
            <a:endParaRPr lang="en-US" sz="1400" dirty="0"/>
          </a:p>
          <a:p>
            <a:endParaRPr lang="en-US" sz="1400" dirty="0"/>
          </a:p>
        </p:txBody>
      </p:sp>
    </p:spTree>
    <p:extLst>
      <p:ext uri="{BB962C8B-B14F-4D97-AF65-F5344CB8AC3E}">
        <p14:creationId xmlns:p14="http://schemas.microsoft.com/office/powerpoint/2010/main" val="3205058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32"/>
        <p:cNvGrpSpPr/>
        <p:nvPr/>
      </p:nvGrpSpPr>
      <p:grpSpPr>
        <a:xfrm>
          <a:off x="0" y="0"/>
          <a:ext cx="0" cy="0"/>
          <a:chOff x="0" y="0"/>
          <a:chExt cx="0" cy="0"/>
        </a:xfrm>
      </p:grpSpPr>
      <p:sp>
        <p:nvSpPr>
          <p:cNvPr id="536" name="Google Shape;536;p51"/>
          <p:cNvSpPr txBox="1">
            <a:spLocks noGrp="1"/>
          </p:cNvSpPr>
          <p:nvPr>
            <p:ph type="title"/>
          </p:nvPr>
        </p:nvSpPr>
        <p:spPr>
          <a:xfrm>
            <a:off x="1485900" y="655625"/>
            <a:ext cx="6172199" cy="594532"/>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000" dirty="0"/>
              <a:t>A lot of cool applications</a:t>
            </a:r>
            <a:endParaRPr sz="4000" dirty="0"/>
          </a:p>
        </p:txBody>
      </p:sp>
      <p:pic>
        <p:nvPicPr>
          <p:cNvPr id="7" name="Picture 6">
            <a:extLst>
              <a:ext uri="{FF2B5EF4-FFF2-40B4-BE49-F238E27FC236}">
                <a16:creationId xmlns:a16="http://schemas.microsoft.com/office/drawing/2014/main" id="{713E7134-72A4-41E0-8B4E-AAB92CAEA4ED}"/>
              </a:ext>
            </a:extLst>
          </p:cNvPr>
          <p:cNvPicPr>
            <a:picLocks noChangeAspect="1"/>
          </p:cNvPicPr>
          <p:nvPr/>
        </p:nvPicPr>
        <p:blipFill rotWithShape="1">
          <a:blip r:embed="rId3"/>
          <a:srcRect t="8333" b="9584"/>
          <a:stretch/>
        </p:blipFill>
        <p:spPr>
          <a:xfrm>
            <a:off x="1559856" y="1402885"/>
            <a:ext cx="6172198" cy="2849820"/>
          </a:xfrm>
          <a:prstGeom prst="rect">
            <a:avLst/>
          </a:prstGeom>
        </p:spPr>
      </p:pic>
    </p:spTree>
    <p:extLst>
      <p:ext uri="{BB962C8B-B14F-4D97-AF65-F5344CB8AC3E}">
        <p14:creationId xmlns:p14="http://schemas.microsoft.com/office/powerpoint/2010/main" val="10225508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32"/>
        <p:cNvGrpSpPr/>
        <p:nvPr/>
      </p:nvGrpSpPr>
      <p:grpSpPr>
        <a:xfrm>
          <a:off x="0" y="0"/>
          <a:ext cx="0" cy="0"/>
          <a:chOff x="0" y="0"/>
          <a:chExt cx="0" cy="0"/>
        </a:xfrm>
      </p:grpSpPr>
      <p:sp>
        <p:nvSpPr>
          <p:cNvPr id="536" name="Google Shape;536;p51"/>
          <p:cNvSpPr txBox="1">
            <a:spLocks noGrp="1"/>
          </p:cNvSpPr>
          <p:nvPr>
            <p:ph type="title"/>
          </p:nvPr>
        </p:nvSpPr>
        <p:spPr>
          <a:xfrm>
            <a:off x="1485900" y="655625"/>
            <a:ext cx="6172199" cy="594532"/>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000" dirty="0"/>
              <a:t>A lot of cool applications</a:t>
            </a:r>
            <a:endParaRPr sz="4000" dirty="0"/>
          </a:p>
        </p:txBody>
      </p:sp>
      <p:pic>
        <p:nvPicPr>
          <p:cNvPr id="4" name="Picture 3" descr="A picture containing website&#10;&#10;Description automatically generated">
            <a:extLst>
              <a:ext uri="{FF2B5EF4-FFF2-40B4-BE49-F238E27FC236}">
                <a16:creationId xmlns:a16="http://schemas.microsoft.com/office/drawing/2014/main" id="{126FB536-BC5F-4B64-84C5-33D3CC113B4D}"/>
              </a:ext>
            </a:extLst>
          </p:cNvPr>
          <p:cNvPicPr>
            <a:picLocks noChangeAspect="1"/>
          </p:cNvPicPr>
          <p:nvPr/>
        </p:nvPicPr>
        <p:blipFill>
          <a:blip r:embed="rId3"/>
          <a:stretch>
            <a:fillRect/>
          </a:stretch>
        </p:blipFill>
        <p:spPr>
          <a:xfrm>
            <a:off x="1664494" y="1250157"/>
            <a:ext cx="6050336" cy="2981325"/>
          </a:xfrm>
          <a:prstGeom prst="rect">
            <a:avLst/>
          </a:prstGeom>
        </p:spPr>
      </p:pic>
    </p:spTree>
    <p:extLst>
      <p:ext uri="{BB962C8B-B14F-4D97-AF65-F5344CB8AC3E}">
        <p14:creationId xmlns:p14="http://schemas.microsoft.com/office/powerpoint/2010/main" val="14622406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15"/>
        <p:cNvGrpSpPr/>
        <p:nvPr/>
      </p:nvGrpSpPr>
      <p:grpSpPr>
        <a:xfrm>
          <a:off x="0" y="0"/>
          <a:ext cx="0" cy="0"/>
          <a:chOff x="0" y="0"/>
          <a:chExt cx="0" cy="0"/>
        </a:xfrm>
      </p:grpSpPr>
      <p:sp>
        <p:nvSpPr>
          <p:cNvPr id="516" name="Google Shape;516;p50"/>
          <p:cNvSpPr txBox="1">
            <a:spLocks noGrp="1"/>
          </p:cNvSpPr>
          <p:nvPr>
            <p:ph type="title"/>
          </p:nvPr>
        </p:nvSpPr>
        <p:spPr>
          <a:xfrm>
            <a:off x="862756" y="534013"/>
            <a:ext cx="3483950" cy="138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What are these sessions about?</a:t>
            </a:r>
            <a:endParaRPr dirty="0"/>
          </a:p>
        </p:txBody>
      </p:sp>
      <p:pic>
        <p:nvPicPr>
          <p:cNvPr id="525" name="Google Shape;525;p50"/>
          <p:cNvPicPr preferRelativeResize="0"/>
          <p:nvPr/>
        </p:nvPicPr>
        <p:blipFill>
          <a:blip r:embed="rId3">
            <a:alphaModFix/>
          </a:blip>
          <a:stretch>
            <a:fillRect/>
          </a:stretch>
        </p:blipFill>
        <p:spPr>
          <a:xfrm rot="-668993">
            <a:off x="1107672" y="1429340"/>
            <a:ext cx="2363900" cy="2763800"/>
          </a:xfrm>
          <a:prstGeom prst="rect">
            <a:avLst/>
          </a:prstGeom>
          <a:noFill/>
          <a:ln>
            <a:noFill/>
          </a:ln>
        </p:spPr>
      </p:pic>
      <p:pic>
        <p:nvPicPr>
          <p:cNvPr id="526" name="Google Shape;526;p50"/>
          <p:cNvPicPr preferRelativeResize="0"/>
          <p:nvPr/>
        </p:nvPicPr>
        <p:blipFill rotWithShape="1">
          <a:blip r:embed="rId4">
            <a:alphaModFix amt="71000"/>
          </a:blip>
          <a:srcRect l="101333" r="59578"/>
          <a:stretch/>
        </p:blipFill>
        <p:spPr>
          <a:xfrm rot="5400036" flipH="1">
            <a:off x="6178300" y="2126091"/>
            <a:ext cx="1119076" cy="758214"/>
          </a:xfrm>
          <a:prstGeom prst="rect">
            <a:avLst/>
          </a:prstGeom>
          <a:noFill/>
          <a:ln>
            <a:noFill/>
          </a:ln>
        </p:spPr>
      </p:pic>
      <p:sp>
        <p:nvSpPr>
          <p:cNvPr id="527" name="Google Shape;527;p50"/>
          <p:cNvSpPr txBox="1">
            <a:spLocks noGrp="1"/>
          </p:cNvSpPr>
          <p:nvPr>
            <p:ph type="subTitle" idx="4294967295"/>
          </p:nvPr>
        </p:nvSpPr>
        <p:spPr>
          <a:xfrm>
            <a:off x="4919753" y="755413"/>
            <a:ext cx="3607594" cy="9429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600" dirty="0">
                <a:solidFill>
                  <a:schemeClr val="dk2"/>
                </a:solidFill>
              </a:rPr>
              <a:t>- A very simple introduction to the theory behind deep learning. </a:t>
            </a:r>
            <a:endParaRPr sz="1600" dirty="0">
              <a:solidFill>
                <a:schemeClr val="dk2"/>
              </a:solidFill>
            </a:endParaRPr>
          </a:p>
        </p:txBody>
      </p:sp>
      <p:sp>
        <p:nvSpPr>
          <p:cNvPr id="528" name="Google Shape;528;p50"/>
          <p:cNvSpPr txBox="1">
            <a:spLocks noGrp="1"/>
          </p:cNvSpPr>
          <p:nvPr>
            <p:ph type="subTitle" idx="4294967295"/>
          </p:nvPr>
        </p:nvSpPr>
        <p:spPr>
          <a:xfrm rot="-668771">
            <a:off x="1274226" y="2464795"/>
            <a:ext cx="2202116" cy="1385743"/>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600" dirty="0">
                <a:solidFill>
                  <a:schemeClr val="dk2"/>
                </a:solidFill>
              </a:rPr>
              <a:t>Not that dramatic,</a:t>
            </a:r>
          </a:p>
          <a:p>
            <a:pPr marL="0" lvl="0" indent="0" algn="ctr" rtl="0">
              <a:spcBef>
                <a:spcPts val="0"/>
              </a:spcBef>
              <a:spcAft>
                <a:spcPts val="0"/>
              </a:spcAft>
              <a:buNone/>
            </a:pPr>
            <a:r>
              <a:rPr lang="en-US" sz="1600" dirty="0">
                <a:solidFill>
                  <a:schemeClr val="dk2"/>
                </a:solidFill>
              </a:rPr>
              <a:t>B</a:t>
            </a:r>
            <a:r>
              <a:rPr lang="en" sz="1600" dirty="0">
                <a:solidFill>
                  <a:schemeClr val="dk2"/>
                </a:solidFill>
              </a:rPr>
              <a:t>ut the basics to make it that dramatic later</a:t>
            </a:r>
            <a:endParaRPr sz="1600" dirty="0">
              <a:solidFill>
                <a:schemeClr val="dk2"/>
              </a:solidFill>
            </a:endParaRPr>
          </a:p>
        </p:txBody>
      </p:sp>
      <p:sp>
        <p:nvSpPr>
          <p:cNvPr id="15" name="Google Shape;527;p50">
            <a:extLst>
              <a:ext uri="{FF2B5EF4-FFF2-40B4-BE49-F238E27FC236}">
                <a16:creationId xmlns:a16="http://schemas.microsoft.com/office/drawing/2014/main" id="{4D1E988A-D90B-4632-B438-5B49E5421CCD}"/>
              </a:ext>
            </a:extLst>
          </p:cNvPr>
          <p:cNvSpPr txBox="1">
            <a:spLocks/>
          </p:cNvSpPr>
          <p:nvPr/>
        </p:nvSpPr>
        <p:spPr>
          <a:xfrm>
            <a:off x="4619628" y="1674982"/>
            <a:ext cx="3607594" cy="942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2"/>
              </a:buClr>
              <a:buSzPts val="1800"/>
              <a:buFont typeface="Roboto Mono Medium"/>
              <a:buChar char="●"/>
              <a:defRPr sz="1800" b="0" i="0" u="none" strike="noStrike" cap="none">
                <a:solidFill>
                  <a:schemeClr val="accent2"/>
                </a:solidFill>
                <a:latin typeface="Roboto Mono Medium"/>
                <a:ea typeface="Roboto Mono Medium"/>
                <a:cs typeface="Roboto Mono Medium"/>
                <a:sym typeface="Roboto Mono Medium"/>
              </a:defRPr>
            </a:lvl1pPr>
            <a:lvl2pPr marL="914400" marR="0" lvl="1" indent="-317500" algn="l" rtl="0">
              <a:lnSpc>
                <a:spcPct val="100000"/>
              </a:lnSpc>
              <a:spcBef>
                <a:spcPts val="1600"/>
              </a:spcBef>
              <a:spcAft>
                <a:spcPts val="0"/>
              </a:spcAft>
              <a:buClr>
                <a:schemeClr val="accent2"/>
              </a:buClr>
              <a:buSzPts val="1400"/>
              <a:buFont typeface="Roboto Mono Medium"/>
              <a:buChar char="○"/>
              <a:defRPr sz="1400" b="0" i="0" u="none" strike="noStrike" cap="none">
                <a:solidFill>
                  <a:schemeClr val="accent2"/>
                </a:solidFill>
                <a:latin typeface="Roboto Mono Medium"/>
                <a:ea typeface="Roboto Mono Medium"/>
                <a:cs typeface="Roboto Mono Medium"/>
                <a:sym typeface="Roboto Mono Medium"/>
              </a:defRPr>
            </a:lvl2pPr>
            <a:lvl3pPr marL="1371600" marR="0" lvl="2" indent="-317500" algn="l" rtl="0">
              <a:lnSpc>
                <a:spcPct val="100000"/>
              </a:lnSpc>
              <a:spcBef>
                <a:spcPts val="1600"/>
              </a:spcBef>
              <a:spcAft>
                <a:spcPts val="0"/>
              </a:spcAft>
              <a:buClr>
                <a:schemeClr val="accent2"/>
              </a:buClr>
              <a:buSzPts val="1400"/>
              <a:buFont typeface="Roboto Mono Medium"/>
              <a:buChar char="■"/>
              <a:defRPr sz="1400" b="0" i="0" u="none" strike="noStrike" cap="none">
                <a:solidFill>
                  <a:schemeClr val="accent2"/>
                </a:solidFill>
                <a:latin typeface="Roboto Mono Medium"/>
                <a:ea typeface="Roboto Mono Medium"/>
                <a:cs typeface="Roboto Mono Medium"/>
                <a:sym typeface="Roboto Mono Medium"/>
              </a:defRPr>
            </a:lvl3pPr>
            <a:lvl4pPr marL="1828800" marR="0" lvl="3" indent="-317500" algn="l" rtl="0">
              <a:lnSpc>
                <a:spcPct val="100000"/>
              </a:lnSpc>
              <a:spcBef>
                <a:spcPts val="1600"/>
              </a:spcBef>
              <a:spcAft>
                <a:spcPts val="0"/>
              </a:spcAft>
              <a:buClr>
                <a:schemeClr val="accent2"/>
              </a:buClr>
              <a:buSzPts val="1400"/>
              <a:buFont typeface="Roboto Mono Medium"/>
              <a:buChar char="●"/>
              <a:defRPr sz="1400" b="0" i="0" u="none" strike="noStrike" cap="none">
                <a:solidFill>
                  <a:schemeClr val="accent2"/>
                </a:solidFill>
                <a:latin typeface="Roboto Mono Medium"/>
                <a:ea typeface="Roboto Mono Medium"/>
                <a:cs typeface="Roboto Mono Medium"/>
                <a:sym typeface="Roboto Mono Medium"/>
              </a:defRPr>
            </a:lvl4pPr>
            <a:lvl5pPr marL="2286000" marR="0" lvl="4" indent="-317500" algn="l" rtl="0">
              <a:lnSpc>
                <a:spcPct val="100000"/>
              </a:lnSpc>
              <a:spcBef>
                <a:spcPts val="1600"/>
              </a:spcBef>
              <a:spcAft>
                <a:spcPts val="0"/>
              </a:spcAft>
              <a:buClr>
                <a:schemeClr val="accent2"/>
              </a:buClr>
              <a:buSzPts val="1400"/>
              <a:buFont typeface="Roboto Mono Medium"/>
              <a:buChar char="○"/>
              <a:defRPr sz="1400" b="0" i="0" u="none" strike="noStrike" cap="none">
                <a:solidFill>
                  <a:schemeClr val="accent2"/>
                </a:solidFill>
                <a:latin typeface="Roboto Mono Medium"/>
                <a:ea typeface="Roboto Mono Medium"/>
                <a:cs typeface="Roboto Mono Medium"/>
                <a:sym typeface="Roboto Mono Medium"/>
              </a:defRPr>
            </a:lvl5pPr>
            <a:lvl6pPr marL="2743200" marR="0" lvl="5" indent="-317500" algn="l" rtl="0">
              <a:lnSpc>
                <a:spcPct val="100000"/>
              </a:lnSpc>
              <a:spcBef>
                <a:spcPts val="1600"/>
              </a:spcBef>
              <a:spcAft>
                <a:spcPts val="0"/>
              </a:spcAft>
              <a:buClr>
                <a:schemeClr val="accent2"/>
              </a:buClr>
              <a:buSzPts val="1400"/>
              <a:buFont typeface="Roboto Mono Medium"/>
              <a:buChar char="■"/>
              <a:defRPr sz="1400" b="0" i="0" u="none" strike="noStrike" cap="none">
                <a:solidFill>
                  <a:schemeClr val="accent2"/>
                </a:solidFill>
                <a:latin typeface="Roboto Mono Medium"/>
                <a:ea typeface="Roboto Mono Medium"/>
                <a:cs typeface="Roboto Mono Medium"/>
                <a:sym typeface="Roboto Mono Medium"/>
              </a:defRPr>
            </a:lvl6pPr>
            <a:lvl7pPr marL="3200400" marR="0" lvl="6" indent="-317500" algn="l" rtl="0">
              <a:lnSpc>
                <a:spcPct val="100000"/>
              </a:lnSpc>
              <a:spcBef>
                <a:spcPts val="1600"/>
              </a:spcBef>
              <a:spcAft>
                <a:spcPts val="0"/>
              </a:spcAft>
              <a:buClr>
                <a:schemeClr val="accent2"/>
              </a:buClr>
              <a:buSzPts val="1400"/>
              <a:buFont typeface="Roboto Mono Medium"/>
              <a:buChar char="●"/>
              <a:defRPr sz="1400" b="0" i="0" u="none" strike="noStrike" cap="none">
                <a:solidFill>
                  <a:schemeClr val="accent2"/>
                </a:solidFill>
                <a:latin typeface="Roboto Mono Medium"/>
                <a:ea typeface="Roboto Mono Medium"/>
                <a:cs typeface="Roboto Mono Medium"/>
                <a:sym typeface="Roboto Mono Medium"/>
              </a:defRPr>
            </a:lvl7pPr>
            <a:lvl8pPr marL="3657600" marR="0" lvl="7" indent="-317500" algn="l" rtl="0">
              <a:lnSpc>
                <a:spcPct val="100000"/>
              </a:lnSpc>
              <a:spcBef>
                <a:spcPts val="1600"/>
              </a:spcBef>
              <a:spcAft>
                <a:spcPts val="0"/>
              </a:spcAft>
              <a:buClr>
                <a:schemeClr val="accent2"/>
              </a:buClr>
              <a:buSzPts val="1400"/>
              <a:buFont typeface="Roboto Mono Medium"/>
              <a:buChar char="○"/>
              <a:defRPr sz="1400" b="0" i="0" u="none" strike="noStrike" cap="none">
                <a:solidFill>
                  <a:schemeClr val="accent2"/>
                </a:solidFill>
                <a:latin typeface="Roboto Mono Medium"/>
                <a:ea typeface="Roboto Mono Medium"/>
                <a:cs typeface="Roboto Mono Medium"/>
                <a:sym typeface="Roboto Mono Medium"/>
              </a:defRPr>
            </a:lvl8pPr>
            <a:lvl9pPr marL="4114800" marR="0" lvl="8" indent="-317500" algn="l" rtl="0">
              <a:lnSpc>
                <a:spcPct val="100000"/>
              </a:lnSpc>
              <a:spcBef>
                <a:spcPts val="1600"/>
              </a:spcBef>
              <a:spcAft>
                <a:spcPts val="1600"/>
              </a:spcAft>
              <a:buClr>
                <a:schemeClr val="accent2"/>
              </a:buClr>
              <a:buSzPts val="1400"/>
              <a:buFont typeface="Roboto Mono Medium"/>
              <a:buChar char="■"/>
              <a:defRPr sz="1400" b="0" i="0" u="none" strike="noStrike" cap="none">
                <a:solidFill>
                  <a:schemeClr val="accent2"/>
                </a:solidFill>
                <a:latin typeface="Roboto Mono Medium"/>
                <a:ea typeface="Roboto Mono Medium"/>
                <a:cs typeface="Roboto Mono Medium"/>
                <a:sym typeface="Roboto Mono Medium"/>
              </a:defRPr>
            </a:lvl9pPr>
          </a:lstStyle>
          <a:p>
            <a:pPr marL="0" indent="0" algn="ctr">
              <a:spcAft>
                <a:spcPts val="1600"/>
              </a:spcAft>
              <a:buFont typeface="Roboto Mono Medium"/>
              <a:buNone/>
            </a:pPr>
            <a:r>
              <a:rPr lang="en-US" sz="1600" dirty="0">
                <a:solidFill>
                  <a:schemeClr val="dk2"/>
                </a:solidFill>
              </a:rPr>
              <a:t>- How to start applying using TensorFlow</a:t>
            </a:r>
          </a:p>
        </p:txBody>
      </p:sp>
      <p:sp>
        <p:nvSpPr>
          <p:cNvPr id="16" name="Google Shape;527;p50">
            <a:extLst>
              <a:ext uri="{FF2B5EF4-FFF2-40B4-BE49-F238E27FC236}">
                <a16:creationId xmlns:a16="http://schemas.microsoft.com/office/drawing/2014/main" id="{A206EF7B-9BE7-45FA-93CD-10CCC155F207}"/>
              </a:ext>
            </a:extLst>
          </p:cNvPr>
          <p:cNvSpPr txBox="1">
            <a:spLocks/>
          </p:cNvSpPr>
          <p:nvPr/>
        </p:nvSpPr>
        <p:spPr>
          <a:xfrm>
            <a:off x="4783979" y="2478962"/>
            <a:ext cx="3607594" cy="942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2"/>
              </a:buClr>
              <a:buSzPts val="1800"/>
              <a:buFont typeface="Roboto Mono Medium"/>
              <a:buChar char="●"/>
              <a:defRPr sz="1800" b="0" i="0" u="none" strike="noStrike" cap="none">
                <a:solidFill>
                  <a:schemeClr val="accent2"/>
                </a:solidFill>
                <a:latin typeface="Roboto Mono Medium"/>
                <a:ea typeface="Roboto Mono Medium"/>
                <a:cs typeface="Roboto Mono Medium"/>
                <a:sym typeface="Roboto Mono Medium"/>
              </a:defRPr>
            </a:lvl1pPr>
            <a:lvl2pPr marL="914400" marR="0" lvl="1" indent="-317500" algn="l" rtl="0">
              <a:lnSpc>
                <a:spcPct val="100000"/>
              </a:lnSpc>
              <a:spcBef>
                <a:spcPts val="1600"/>
              </a:spcBef>
              <a:spcAft>
                <a:spcPts val="0"/>
              </a:spcAft>
              <a:buClr>
                <a:schemeClr val="accent2"/>
              </a:buClr>
              <a:buSzPts val="1400"/>
              <a:buFont typeface="Roboto Mono Medium"/>
              <a:buChar char="○"/>
              <a:defRPr sz="1400" b="0" i="0" u="none" strike="noStrike" cap="none">
                <a:solidFill>
                  <a:schemeClr val="accent2"/>
                </a:solidFill>
                <a:latin typeface="Roboto Mono Medium"/>
                <a:ea typeface="Roboto Mono Medium"/>
                <a:cs typeface="Roboto Mono Medium"/>
                <a:sym typeface="Roboto Mono Medium"/>
              </a:defRPr>
            </a:lvl2pPr>
            <a:lvl3pPr marL="1371600" marR="0" lvl="2" indent="-317500" algn="l" rtl="0">
              <a:lnSpc>
                <a:spcPct val="100000"/>
              </a:lnSpc>
              <a:spcBef>
                <a:spcPts val="1600"/>
              </a:spcBef>
              <a:spcAft>
                <a:spcPts val="0"/>
              </a:spcAft>
              <a:buClr>
                <a:schemeClr val="accent2"/>
              </a:buClr>
              <a:buSzPts val="1400"/>
              <a:buFont typeface="Roboto Mono Medium"/>
              <a:buChar char="■"/>
              <a:defRPr sz="1400" b="0" i="0" u="none" strike="noStrike" cap="none">
                <a:solidFill>
                  <a:schemeClr val="accent2"/>
                </a:solidFill>
                <a:latin typeface="Roboto Mono Medium"/>
                <a:ea typeface="Roboto Mono Medium"/>
                <a:cs typeface="Roboto Mono Medium"/>
                <a:sym typeface="Roboto Mono Medium"/>
              </a:defRPr>
            </a:lvl3pPr>
            <a:lvl4pPr marL="1828800" marR="0" lvl="3" indent="-317500" algn="l" rtl="0">
              <a:lnSpc>
                <a:spcPct val="100000"/>
              </a:lnSpc>
              <a:spcBef>
                <a:spcPts val="1600"/>
              </a:spcBef>
              <a:spcAft>
                <a:spcPts val="0"/>
              </a:spcAft>
              <a:buClr>
                <a:schemeClr val="accent2"/>
              </a:buClr>
              <a:buSzPts val="1400"/>
              <a:buFont typeface="Roboto Mono Medium"/>
              <a:buChar char="●"/>
              <a:defRPr sz="1400" b="0" i="0" u="none" strike="noStrike" cap="none">
                <a:solidFill>
                  <a:schemeClr val="accent2"/>
                </a:solidFill>
                <a:latin typeface="Roboto Mono Medium"/>
                <a:ea typeface="Roboto Mono Medium"/>
                <a:cs typeface="Roboto Mono Medium"/>
                <a:sym typeface="Roboto Mono Medium"/>
              </a:defRPr>
            </a:lvl4pPr>
            <a:lvl5pPr marL="2286000" marR="0" lvl="4" indent="-317500" algn="l" rtl="0">
              <a:lnSpc>
                <a:spcPct val="100000"/>
              </a:lnSpc>
              <a:spcBef>
                <a:spcPts val="1600"/>
              </a:spcBef>
              <a:spcAft>
                <a:spcPts val="0"/>
              </a:spcAft>
              <a:buClr>
                <a:schemeClr val="accent2"/>
              </a:buClr>
              <a:buSzPts val="1400"/>
              <a:buFont typeface="Roboto Mono Medium"/>
              <a:buChar char="○"/>
              <a:defRPr sz="1400" b="0" i="0" u="none" strike="noStrike" cap="none">
                <a:solidFill>
                  <a:schemeClr val="accent2"/>
                </a:solidFill>
                <a:latin typeface="Roboto Mono Medium"/>
                <a:ea typeface="Roboto Mono Medium"/>
                <a:cs typeface="Roboto Mono Medium"/>
                <a:sym typeface="Roboto Mono Medium"/>
              </a:defRPr>
            </a:lvl5pPr>
            <a:lvl6pPr marL="2743200" marR="0" lvl="5" indent="-317500" algn="l" rtl="0">
              <a:lnSpc>
                <a:spcPct val="100000"/>
              </a:lnSpc>
              <a:spcBef>
                <a:spcPts val="1600"/>
              </a:spcBef>
              <a:spcAft>
                <a:spcPts val="0"/>
              </a:spcAft>
              <a:buClr>
                <a:schemeClr val="accent2"/>
              </a:buClr>
              <a:buSzPts val="1400"/>
              <a:buFont typeface="Roboto Mono Medium"/>
              <a:buChar char="■"/>
              <a:defRPr sz="1400" b="0" i="0" u="none" strike="noStrike" cap="none">
                <a:solidFill>
                  <a:schemeClr val="accent2"/>
                </a:solidFill>
                <a:latin typeface="Roboto Mono Medium"/>
                <a:ea typeface="Roboto Mono Medium"/>
                <a:cs typeface="Roboto Mono Medium"/>
                <a:sym typeface="Roboto Mono Medium"/>
              </a:defRPr>
            </a:lvl6pPr>
            <a:lvl7pPr marL="3200400" marR="0" lvl="6" indent="-317500" algn="l" rtl="0">
              <a:lnSpc>
                <a:spcPct val="100000"/>
              </a:lnSpc>
              <a:spcBef>
                <a:spcPts val="1600"/>
              </a:spcBef>
              <a:spcAft>
                <a:spcPts val="0"/>
              </a:spcAft>
              <a:buClr>
                <a:schemeClr val="accent2"/>
              </a:buClr>
              <a:buSzPts val="1400"/>
              <a:buFont typeface="Roboto Mono Medium"/>
              <a:buChar char="●"/>
              <a:defRPr sz="1400" b="0" i="0" u="none" strike="noStrike" cap="none">
                <a:solidFill>
                  <a:schemeClr val="accent2"/>
                </a:solidFill>
                <a:latin typeface="Roboto Mono Medium"/>
                <a:ea typeface="Roboto Mono Medium"/>
                <a:cs typeface="Roboto Mono Medium"/>
                <a:sym typeface="Roboto Mono Medium"/>
              </a:defRPr>
            </a:lvl7pPr>
            <a:lvl8pPr marL="3657600" marR="0" lvl="7" indent="-317500" algn="l" rtl="0">
              <a:lnSpc>
                <a:spcPct val="100000"/>
              </a:lnSpc>
              <a:spcBef>
                <a:spcPts val="1600"/>
              </a:spcBef>
              <a:spcAft>
                <a:spcPts val="0"/>
              </a:spcAft>
              <a:buClr>
                <a:schemeClr val="accent2"/>
              </a:buClr>
              <a:buSzPts val="1400"/>
              <a:buFont typeface="Roboto Mono Medium"/>
              <a:buChar char="○"/>
              <a:defRPr sz="1400" b="0" i="0" u="none" strike="noStrike" cap="none">
                <a:solidFill>
                  <a:schemeClr val="accent2"/>
                </a:solidFill>
                <a:latin typeface="Roboto Mono Medium"/>
                <a:ea typeface="Roboto Mono Medium"/>
                <a:cs typeface="Roboto Mono Medium"/>
                <a:sym typeface="Roboto Mono Medium"/>
              </a:defRPr>
            </a:lvl8pPr>
            <a:lvl9pPr marL="4114800" marR="0" lvl="8" indent="-317500" algn="l" rtl="0">
              <a:lnSpc>
                <a:spcPct val="100000"/>
              </a:lnSpc>
              <a:spcBef>
                <a:spcPts val="1600"/>
              </a:spcBef>
              <a:spcAft>
                <a:spcPts val="1600"/>
              </a:spcAft>
              <a:buClr>
                <a:schemeClr val="accent2"/>
              </a:buClr>
              <a:buSzPts val="1400"/>
              <a:buFont typeface="Roboto Mono Medium"/>
              <a:buChar char="■"/>
              <a:defRPr sz="1400" b="0" i="0" u="none" strike="noStrike" cap="none">
                <a:solidFill>
                  <a:schemeClr val="accent2"/>
                </a:solidFill>
                <a:latin typeface="Roboto Mono Medium"/>
                <a:ea typeface="Roboto Mono Medium"/>
                <a:cs typeface="Roboto Mono Medium"/>
                <a:sym typeface="Roboto Mono Medium"/>
              </a:defRPr>
            </a:lvl9pPr>
          </a:lstStyle>
          <a:p>
            <a:pPr marL="0" indent="0" algn="ctr">
              <a:spcAft>
                <a:spcPts val="1600"/>
              </a:spcAft>
              <a:buFont typeface="Roboto Mono Medium"/>
              <a:buNone/>
            </a:pPr>
            <a:r>
              <a:rPr lang="en-US" sz="1600" dirty="0">
                <a:solidFill>
                  <a:schemeClr val="dk2"/>
                </a:solidFill>
              </a:rPr>
              <a:t>- The structure of machine learning projects</a:t>
            </a:r>
          </a:p>
        </p:txBody>
      </p:sp>
      <p:sp>
        <p:nvSpPr>
          <p:cNvPr id="17" name="Google Shape;527;p50">
            <a:extLst>
              <a:ext uri="{FF2B5EF4-FFF2-40B4-BE49-F238E27FC236}">
                <a16:creationId xmlns:a16="http://schemas.microsoft.com/office/drawing/2014/main" id="{981B290E-B23E-412C-82CE-4E21ADAC07A2}"/>
              </a:ext>
            </a:extLst>
          </p:cNvPr>
          <p:cNvSpPr txBox="1">
            <a:spLocks/>
          </p:cNvSpPr>
          <p:nvPr/>
        </p:nvSpPr>
        <p:spPr>
          <a:xfrm>
            <a:off x="4912609" y="3259611"/>
            <a:ext cx="3607594" cy="942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2"/>
              </a:buClr>
              <a:buSzPts val="1800"/>
              <a:buFont typeface="Roboto Mono Medium"/>
              <a:buChar char="●"/>
              <a:defRPr sz="1800" b="0" i="0" u="none" strike="noStrike" cap="none">
                <a:solidFill>
                  <a:schemeClr val="accent2"/>
                </a:solidFill>
                <a:latin typeface="Roboto Mono Medium"/>
                <a:ea typeface="Roboto Mono Medium"/>
                <a:cs typeface="Roboto Mono Medium"/>
                <a:sym typeface="Roboto Mono Medium"/>
              </a:defRPr>
            </a:lvl1pPr>
            <a:lvl2pPr marL="914400" marR="0" lvl="1" indent="-317500" algn="l" rtl="0">
              <a:lnSpc>
                <a:spcPct val="100000"/>
              </a:lnSpc>
              <a:spcBef>
                <a:spcPts val="1600"/>
              </a:spcBef>
              <a:spcAft>
                <a:spcPts val="0"/>
              </a:spcAft>
              <a:buClr>
                <a:schemeClr val="accent2"/>
              </a:buClr>
              <a:buSzPts val="1400"/>
              <a:buFont typeface="Roboto Mono Medium"/>
              <a:buChar char="○"/>
              <a:defRPr sz="1400" b="0" i="0" u="none" strike="noStrike" cap="none">
                <a:solidFill>
                  <a:schemeClr val="accent2"/>
                </a:solidFill>
                <a:latin typeface="Roboto Mono Medium"/>
                <a:ea typeface="Roboto Mono Medium"/>
                <a:cs typeface="Roboto Mono Medium"/>
                <a:sym typeface="Roboto Mono Medium"/>
              </a:defRPr>
            </a:lvl2pPr>
            <a:lvl3pPr marL="1371600" marR="0" lvl="2" indent="-317500" algn="l" rtl="0">
              <a:lnSpc>
                <a:spcPct val="100000"/>
              </a:lnSpc>
              <a:spcBef>
                <a:spcPts val="1600"/>
              </a:spcBef>
              <a:spcAft>
                <a:spcPts val="0"/>
              </a:spcAft>
              <a:buClr>
                <a:schemeClr val="accent2"/>
              </a:buClr>
              <a:buSzPts val="1400"/>
              <a:buFont typeface="Roboto Mono Medium"/>
              <a:buChar char="■"/>
              <a:defRPr sz="1400" b="0" i="0" u="none" strike="noStrike" cap="none">
                <a:solidFill>
                  <a:schemeClr val="accent2"/>
                </a:solidFill>
                <a:latin typeface="Roboto Mono Medium"/>
                <a:ea typeface="Roboto Mono Medium"/>
                <a:cs typeface="Roboto Mono Medium"/>
                <a:sym typeface="Roboto Mono Medium"/>
              </a:defRPr>
            </a:lvl3pPr>
            <a:lvl4pPr marL="1828800" marR="0" lvl="3" indent="-317500" algn="l" rtl="0">
              <a:lnSpc>
                <a:spcPct val="100000"/>
              </a:lnSpc>
              <a:spcBef>
                <a:spcPts val="1600"/>
              </a:spcBef>
              <a:spcAft>
                <a:spcPts val="0"/>
              </a:spcAft>
              <a:buClr>
                <a:schemeClr val="accent2"/>
              </a:buClr>
              <a:buSzPts val="1400"/>
              <a:buFont typeface="Roboto Mono Medium"/>
              <a:buChar char="●"/>
              <a:defRPr sz="1400" b="0" i="0" u="none" strike="noStrike" cap="none">
                <a:solidFill>
                  <a:schemeClr val="accent2"/>
                </a:solidFill>
                <a:latin typeface="Roboto Mono Medium"/>
                <a:ea typeface="Roboto Mono Medium"/>
                <a:cs typeface="Roboto Mono Medium"/>
                <a:sym typeface="Roboto Mono Medium"/>
              </a:defRPr>
            </a:lvl4pPr>
            <a:lvl5pPr marL="2286000" marR="0" lvl="4" indent="-317500" algn="l" rtl="0">
              <a:lnSpc>
                <a:spcPct val="100000"/>
              </a:lnSpc>
              <a:spcBef>
                <a:spcPts val="1600"/>
              </a:spcBef>
              <a:spcAft>
                <a:spcPts val="0"/>
              </a:spcAft>
              <a:buClr>
                <a:schemeClr val="accent2"/>
              </a:buClr>
              <a:buSzPts val="1400"/>
              <a:buFont typeface="Roboto Mono Medium"/>
              <a:buChar char="○"/>
              <a:defRPr sz="1400" b="0" i="0" u="none" strike="noStrike" cap="none">
                <a:solidFill>
                  <a:schemeClr val="accent2"/>
                </a:solidFill>
                <a:latin typeface="Roboto Mono Medium"/>
                <a:ea typeface="Roboto Mono Medium"/>
                <a:cs typeface="Roboto Mono Medium"/>
                <a:sym typeface="Roboto Mono Medium"/>
              </a:defRPr>
            </a:lvl5pPr>
            <a:lvl6pPr marL="2743200" marR="0" lvl="5" indent="-317500" algn="l" rtl="0">
              <a:lnSpc>
                <a:spcPct val="100000"/>
              </a:lnSpc>
              <a:spcBef>
                <a:spcPts val="1600"/>
              </a:spcBef>
              <a:spcAft>
                <a:spcPts val="0"/>
              </a:spcAft>
              <a:buClr>
                <a:schemeClr val="accent2"/>
              </a:buClr>
              <a:buSzPts val="1400"/>
              <a:buFont typeface="Roboto Mono Medium"/>
              <a:buChar char="■"/>
              <a:defRPr sz="1400" b="0" i="0" u="none" strike="noStrike" cap="none">
                <a:solidFill>
                  <a:schemeClr val="accent2"/>
                </a:solidFill>
                <a:latin typeface="Roboto Mono Medium"/>
                <a:ea typeface="Roboto Mono Medium"/>
                <a:cs typeface="Roboto Mono Medium"/>
                <a:sym typeface="Roboto Mono Medium"/>
              </a:defRPr>
            </a:lvl6pPr>
            <a:lvl7pPr marL="3200400" marR="0" lvl="6" indent="-317500" algn="l" rtl="0">
              <a:lnSpc>
                <a:spcPct val="100000"/>
              </a:lnSpc>
              <a:spcBef>
                <a:spcPts val="1600"/>
              </a:spcBef>
              <a:spcAft>
                <a:spcPts val="0"/>
              </a:spcAft>
              <a:buClr>
                <a:schemeClr val="accent2"/>
              </a:buClr>
              <a:buSzPts val="1400"/>
              <a:buFont typeface="Roboto Mono Medium"/>
              <a:buChar char="●"/>
              <a:defRPr sz="1400" b="0" i="0" u="none" strike="noStrike" cap="none">
                <a:solidFill>
                  <a:schemeClr val="accent2"/>
                </a:solidFill>
                <a:latin typeface="Roboto Mono Medium"/>
                <a:ea typeface="Roboto Mono Medium"/>
                <a:cs typeface="Roboto Mono Medium"/>
                <a:sym typeface="Roboto Mono Medium"/>
              </a:defRPr>
            </a:lvl7pPr>
            <a:lvl8pPr marL="3657600" marR="0" lvl="7" indent="-317500" algn="l" rtl="0">
              <a:lnSpc>
                <a:spcPct val="100000"/>
              </a:lnSpc>
              <a:spcBef>
                <a:spcPts val="1600"/>
              </a:spcBef>
              <a:spcAft>
                <a:spcPts val="0"/>
              </a:spcAft>
              <a:buClr>
                <a:schemeClr val="accent2"/>
              </a:buClr>
              <a:buSzPts val="1400"/>
              <a:buFont typeface="Roboto Mono Medium"/>
              <a:buChar char="○"/>
              <a:defRPr sz="1400" b="0" i="0" u="none" strike="noStrike" cap="none">
                <a:solidFill>
                  <a:schemeClr val="accent2"/>
                </a:solidFill>
                <a:latin typeface="Roboto Mono Medium"/>
                <a:ea typeface="Roboto Mono Medium"/>
                <a:cs typeface="Roboto Mono Medium"/>
                <a:sym typeface="Roboto Mono Medium"/>
              </a:defRPr>
            </a:lvl8pPr>
            <a:lvl9pPr marL="4114800" marR="0" lvl="8" indent="-317500" algn="l" rtl="0">
              <a:lnSpc>
                <a:spcPct val="100000"/>
              </a:lnSpc>
              <a:spcBef>
                <a:spcPts val="1600"/>
              </a:spcBef>
              <a:spcAft>
                <a:spcPts val="1600"/>
              </a:spcAft>
              <a:buClr>
                <a:schemeClr val="accent2"/>
              </a:buClr>
              <a:buSzPts val="1400"/>
              <a:buFont typeface="Roboto Mono Medium"/>
              <a:buChar char="■"/>
              <a:defRPr sz="1400" b="0" i="0" u="none" strike="noStrike" cap="none">
                <a:solidFill>
                  <a:schemeClr val="accent2"/>
                </a:solidFill>
                <a:latin typeface="Roboto Mono Medium"/>
                <a:ea typeface="Roboto Mono Medium"/>
                <a:cs typeface="Roboto Mono Medium"/>
                <a:sym typeface="Roboto Mono Medium"/>
              </a:defRPr>
            </a:lvl9pPr>
          </a:lstStyle>
          <a:p>
            <a:pPr marL="0" indent="0" algn="ctr">
              <a:spcAft>
                <a:spcPts val="1600"/>
              </a:spcAft>
              <a:buFont typeface="Roboto Mono Medium"/>
              <a:buNone/>
            </a:pPr>
            <a:r>
              <a:rPr lang="en-US" sz="1600" dirty="0">
                <a:solidFill>
                  <a:schemeClr val="dk2"/>
                </a:solidFill>
              </a:rPr>
              <a:t>- Intro to CNNs for Computer Vision using </a:t>
            </a:r>
            <a:r>
              <a:rPr lang="en-US" sz="1600" dirty="0" err="1">
                <a:solidFill>
                  <a:schemeClr val="dk2"/>
                </a:solidFill>
              </a:rPr>
              <a:t>tf</a:t>
            </a:r>
            <a:endParaRPr lang="en-US" sz="1600" dirty="0">
              <a:solidFill>
                <a:schemeClr val="dk2"/>
              </a:solidFill>
            </a:endParaRPr>
          </a:p>
          <a:p>
            <a:pPr marL="0" indent="0" algn="ctr">
              <a:spcAft>
                <a:spcPts val="1600"/>
              </a:spcAft>
              <a:buFont typeface="Roboto Mono Medium"/>
              <a:buNone/>
            </a:pPr>
            <a:endParaRPr lang="en-US" sz="1600" dirty="0">
              <a:solidFill>
                <a:schemeClr val="dk2"/>
              </a:solidFill>
            </a:endParaRPr>
          </a:p>
        </p:txBody>
      </p:sp>
      <p:sp>
        <p:nvSpPr>
          <p:cNvPr id="18" name="Google Shape;527;p50">
            <a:extLst>
              <a:ext uri="{FF2B5EF4-FFF2-40B4-BE49-F238E27FC236}">
                <a16:creationId xmlns:a16="http://schemas.microsoft.com/office/drawing/2014/main" id="{A59FD81F-CD68-4AFA-8694-8357853E1C01}"/>
              </a:ext>
            </a:extLst>
          </p:cNvPr>
          <p:cNvSpPr txBox="1">
            <a:spLocks/>
          </p:cNvSpPr>
          <p:nvPr/>
        </p:nvSpPr>
        <p:spPr>
          <a:xfrm>
            <a:off x="4869745" y="3955168"/>
            <a:ext cx="3607594" cy="942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2"/>
              </a:buClr>
              <a:buSzPts val="1800"/>
              <a:buFont typeface="Roboto Mono Medium"/>
              <a:buChar char="●"/>
              <a:defRPr sz="1800" b="0" i="0" u="none" strike="noStrike" cap="none">
                <a:solidFill>
                  <a:schemeClr val="accent2"/>
                </a:solidFill>
                <a:latin typeface="Roboto Mono Medium"/>
                <a:ea typeface="Roboto Mono Medium"/>
                <a:cs typeface="Roboto Mono Medium"/>
                <a:sym typeface="Roboto Mono Medium"/>
              </a:defRPr>
            </a:lvl1pPr>
            <a:lvl2pPr marL="914400" marR="0" lvl="1" indent="-317500" algn="l" rtl="0">
              <a:lnSpc>
                <a:spcPct val="100000"/>
              </a:lnSpc>
              <a:spcBef>
                <a:spcPts val="1600"/>
              </a:spcBef>
              <a:spcAft>
                <a:spcPts val="0"/>
              </a:spcAft>
              <a:buClr>
                <a:schemeClr val="accent2"/>
              </a:buClr>
              <a:buSzPts val="1400"/>
              <a:buFont typeface="Roboto Mono Medium"/>
              <a:buChar char="○"/>
              <a:defRPr sz="1400" b="0" i="0" u="none" strike="noStrike" cap="none">
                <a:solidFill>
                  <a:schemeClr val="accent2"/>
                </a:solidFill>
                <a:latin typeface="Roboto Mono Medium"/>
                <a:ea typeface="Roboto Mono Medium"/>
                <a:cs typeface="Roboto Mono Medium"/>
                <a:sym typeface="Roboto Mono Medium"/>
              </a:defRPr>
            </a:lvl2pPr>
            <a:lvl3pPr marL="1371600" marR="0" lvl="2" indent="-317500" algn="l" rtl="0">
              <a:lnSpc>
                <a:spcPct val="100000"/>
              </a:lnSpc>
              <a:spcBef>
                <a:spcPts val="1600"/>
              </a:spcBef>
              <a:spcAft>
                <a:spcPts val="0"/>
              </a:spcAft>
              <a:buClr>
                <a:schemeClr val="accent2"/>
              </a:buClr>
              <a:buSzPts val="1400"/>
              <a:buFont typeface="Roboto Mono Medium"/>
              <a:buChar char="■"/>
              <a:defRPr sz="1400" b="0" i="0" u="none" strike="noStrike" cap="none">
                <a:solidFill>
                  <a:schemeClr val="accent2"/>
                </a:solidFill>
                <a:latin typeface="Roboto Mono Medium"/>
                <a:ea typeface="Roboto Mono Medium"/>
                <a:cs typeface="Roboto Mono Medium"/>
                <a:sym typeface="Roboto Mono Medium"/>
              </a:defRPr>
            </a:lvl3pPr>
            <a:lvl4pPr marL="1828800" marR="0" lvl="3" indent="-317500" algn="l" rtl="0">
              <a:lnSpc>
                <a:spcPct val="100000"/>
              </a:lnSpc>
              <a:spcBef>
                <a:spcPts val="1600"/>
              </a:spcBef>
              <a:spcAft>
                <a:spcPts val="0"/>
              </a:spcAft>
              <a:buClr>
                <a:schemeClr val="accent2"/>
              </a:buClr>
              <a:buSzPts val="1400"/>
              <a:buFont typeface="Roboto Mono Medium"/>
              <a:buChar char="●"/>
              <a:defRPr sz="1400" b="0" i="0" u="none" strike="noStrike" cap="none">
                <a:solidFill>
                  <a:schemeClr val="accent2"/>
                </a:solidFill>
                <a:latin typeface="Roboto Mono Medium"/>
                <a:ea typeface="Roboto Mono Medium"/>
                <a:cs typeface="Roboto Mono Medium"/>
                <a:sym typeface="Roboto Mono Medium"/>
              </a:defRPr>
            </a:lvl4pPr>
            <a:lvl5pPr marL="2286000" marR="0" lvl="4" indent="-317500" algn="l" rtl="0">
              <a:lnSpc>
                <a:spcPct val="100000"/>
              </a:lnSpc>
              <a:spcBef>
                <a:spcPts val="1600"/>
              </a:spcBef>
              <a:spcAft>
                <a:spcPts val="0"/>
              </a:spcAft>
              <a:buClr>
                <a:schemeClr val="accent2"/>
              </a:buClr>
              <a:buSzPts val="1400"/>
              <a:buFont typeface="Roboto Mono Medium"/>
              <a:buChar char="○"/>
              <a:defRPr sz="1400" b="0" i="0" u="none" strike="noStrike" cap="none">
                <a:solidFill>
                  <a:schemeClr val="accent2"/>
                </a:solidFill>
                <a:latin typeface="Roboto Mono Medium"/>
                <a:ea typeface="Roboto Mono Medium"/>
                <a:cs typeface="Roboto Mono Medium"/>
                <a:sym typeface="Roboto Mono Medium"/>
              </a:defRPr>
            </a:lvl5pPr>
            <a:lvl6pPr marL="2743200" marR="0" lvl="5" indent="-317500" algn="l" rtl="0">
              <a:lnSpc>
                <a:spcPct val="100000"/>
              </a:lnSpc>
              <a:spcBef>
                <a:spcPts val="1600"/>
              </a:spcBef>
              <a:spcAft>
                <a:spcPts val="0"/>
              </a:spcAft>
              <a:buClr>
                <a:schemeClr val="accent2"/>
              </a:buClr>
              <a:buSzPts val="1400"/>
              <a:buFont typeface="Roboto Mono Medium"/>
              <a:buChar char="■"/>
              <a:defRPr sz="1400" b="0" i="0" u="none" strike="noStrike" cap="none">
                <a:solidFill>
                  <a:schemeClr val="accent2"/>
                </a:solidFill>
                <a:latin typeface="Roboto Mono Medium"/>
                <a:ea typeface="Roboto Mono Medium"/>
                <a:cs typeface="Roboto Mono Medium"/>
                <a:sym typeface="Roboto Mono Medium"/>
              </a:defRPr>
            </a:lvl6pPr>
            <a:lvl7pPr marL="3200400" marR="0" lvl="6" indent="-317500" algn="l" rtl="0">
              <a:lnSpc>
                <a:spcPct val="100000"/>
              </a:lnSpc>
              <a:spcBef>
                <a:spcPts val="1600"/>
              </a:spcBef>
              <a:spcAft>
                <a:spcPts val="0"/>
              </a:spcAft>
              <a:buClr>
                <a:schemeClr val="accent2"/>
              </a:buClr>
              <a:buSzPts val="1400"/>
              <a:buFont typeface="Roboto Mono Medium"/>
              <a:buChar char="●"/>
              <a:defRPr sz="1400" b="0" i="0" u="none" strike="noStrike" cap="none">
                <a:solidFill>
                  <a:schemeClr val="accent2"/>
                </a:solidFill>
                <a:latin typeface="Roboto Mono Medium"/>
                <a:ea typeface="Roboto Mono Medium"/>
                <a:cs typeface="Roboto Mono Medium"/>
                <a:sym typeface="Roboto Mono Medium"/>
              </a:defRPr>
            </a:lvl7pPr>
            <a:lvl8pPr marL="3657600" marR="0" lvl="7" indent="-317500" algn="l" rtl="0">
              <a:lnSpc>
                <a:spcPct val="100000"/>
              </a:lnSpc>
              <a:spcBef>
                <a:spcPts val="1600"/>
              </a:spcBef>
              <a:spcAft>
                <a:spcPts val="0"/>
              </a:spcAft>
              <a:buClr>
                <a:schemeClr val="accent2"/>
              </a:buClr>
              <a:buSzPts val="1400"/>
              <a:buFont typeface="Roboto Mono Medium"/>
              <a:buChar char="○"/>
              <a:defRPr sz="1400" b="0" i="0" u="none" strike="noStrike" cap="none">
                <a:solidFill>
                  <a:schemeClr val="accent2"/>
                </a:solidFill>
                <a:latin typeface="Roboto Mono Medium"/>
                <a:ea typeface="Roboto Mono Medium"/>
                <a:cs typeface="Roboto Mono Medium"/>
                <a:sym typeface="Roboto Mono Medium"/>
              </a:defRPr>
            </a:lvl8pPr>
            <a:lvl9pPr marL="4114800" marR="0" lvl="8" indent="-317500" algn="l" rtl="0">
              <a:lnSpc>
                <a:spcPct val="100000"/>
              </a:lnSpc>
              <a:spcBef>
                <a:spcPts val="1600"/>
              </a:spcBef>
              <a:spcAft>
                <a:spcPts val="1600"/>
              </a:spcAft>
              <a:buClr>
                <a:schemeClr val="accent2"/>
              </a:buClr>
              <a:buSzPts val="1400"/>
              <a:buFont typeface="Roboto Mono Medium"/>
              <a:buChar char="■"/>
              <a:defRPr sz="1400" b="0" i="0" u="none" strike="noStrike" cap="none">
                <a:solidFill>
                  <a:schemeClr val="accent2"/>
                </a:solidFill>
                <a:latin typeface="Roboto Mono Medium"/>
                <a:ea typeface="Roboto Mono Medium"/>
                <a:cs typeface="Roboto Mono Medium"/>
                <a:sym typeface="Roboto Mono Medium"/>
              </a:defRPr>
            </a:lvl9pPr>
          </a:lstStyle>
          <a:p>
            <a:pPr marL="0" indent="0" algn="ctr">
              <a:spcAft>
                <a:spcPts val="1600"/>
              </a:spcAft>
              <a:buFont typeface="Roboto Mono Medium"/>
              <a:buNone/>
            </a:pPr>
            <a:r>
              <a:rPr lang="en-US" sz="1600" dirty="0">
                <a:solidFill>
                  <a:schemeClr val="dk2"/>
                </a:solidFill>
              </a:rPr>
              <a:t>- Some small projects using </a:t>
            </a:r>
            <a:r>
              <a:rPr lang="en-US" sz="1600" dirty="0" err="1">
                <a:solidFill>
                  <a:schemeClr val="dk2"/>
                </a:solidFill>
              </a:rPr>
              <a:t>tf</a:t>
            </a:r>
            <a:endParaRPr lang="en-US" sz="1600" dirty="0">
              <a:solidFill>
                <a:schemeClr val="dk2"/>
              </a:solidFill>
            </a:endParaRPr>
          </a:p>
        </p:txBody>
      </p:sp>
    </p:spTree>
    <p:extLst>
      <p:ext uri="{BB962C8B-B14F-4D97-AF65-F5344CB8AC3E}">
        <p14:creationId xmlns:p14="http://schemas.microsoft.com/office/powerpoint/2010/main" val="21993657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32"/>
          <p:cNvSpPr txBox="1">
            <a:spLocks noGrp="1"/>
          </p:cNvSpPr>
          <p:nvPr>
            <p:ph type="title" idx="2"/>
          </p:nvPr>
        </p:nvSpPr>
        <p:spPr>
          <a:xfrm>
            <a:off x="3778200" y="1403800"/>
            <a:ext cx="1587600" cy="1002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pic>
        <p:nvPicPr>
          <p:cNvPr id="211" name="Google Shape;211;p32"/>
          <p:cNvPicPr preferRelativeResize="0"/>
          <p:nvPr/>
        </p:nvPicPr>
        <p:blipFill>
          <a:blip r:embed="rId3">
            <a:alphaModFix amt="86000"/>
          </a:blip>
          <a:stretch>
            <a:fillRect/>
          </a:stretch>
        </p:blipFill>
        <p:spPr>
          <a:xfrm rot="1344117">
            <a:off x="3823925" y="1324475"/>
            <a:ext cx="1496149" cy="1160650"/>
          </a:xfrm>
          <a:prstGeom prst="rect">
            <a:avLst/>
          </a:prstGeom>
          <a:noFill/>
          <a:ln>
            <a:noFill/>
          </a:ln>
        </p:spPr>
      </p:pic>
      <p:pic>
        <p:nvPicPr>
          <p:cNvPr id="212" name="Google Shape;212;p32"/>
          <p:cNvPicPr preferRelativeResize="0"/>
          <p:nvPr/>
        </p:nvPicPr>
        <p:blipFill rotWithShape="1">
          <a:blip r:embed="rId4">
            <a:alphaModFix/>
          </a:blip>
          <a:srcRect t="16970" r="8892" b="21025"/>
          <a:stretch/>
        </p:blipFill>
        <p:spPr>
          <a:xfrm rot="10800000">
            <a:off x="833700" y="1225600"/>
            <a:ext cx="2036850" cy="810276"/>
          </a:xfrm>
          <a:prstGeom prst="rect">
            <a:avLst/>
          </a:prstGeom>
          <a:noFill/>
          <a:ln>
            <a:noFill/>
          </a:ln>
        </p:spPr>
      </p:pic>
      <p:pic>
        <p:nvPicPr>
          <p:cNvPr id="213" name="Google Shape;213;p32"/>
          <p:cNvPicPr preferRelativeResize="0"/>
          <p:nvPr/>
        </p:nvPicPr>
        <p:blipFill rotWithShape="1">
          <a:blip r:embed="rId5">
            <a:alphaModFix/>
          </a:blip>
          <a:srcRect t="16734" r="8892" b="18300"/>
          <a:stretch/>
        </p:blipFill>
        <p:spPr>
          <a:xfrm rot="10800000">
            <a:off x="833700" y="1737957"/>
            <a:ext cx="2036850" cy="846042"/>
          </a:xfrm>
          <a:prstGeom prst="rect">
            <a:avLst/>
          </a:prstGeom>
          <a:noFill/>
          <a:ln>
            <a:noFill/>
          </a:ln>
        </p:spPr>
      </p:pic>
      <p:sp>
        <p:nvSpPr>
          <p:cNvPr id="214" name="Google Shape;214;p32"/>
          <p:cNvSpPr txBox="1">
            <a:spLocks noGrp="1"/>
          </p:cNvSpPr>
          <p:nvPr>
            <p:ph type="title"/>
          </p:nvPr>
        </p:nvSpPr>
        <p:spPr>
          <a:xfrm>
            <a:off x="2672999" y="2830930"/>
            <a:ext cx="3798000" cy="815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Spoilers alert!</a:t>
            </a:r>
            <a:endParaRPr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31"/>
          <p:cNvSpPr txBox="1">
            <a:spLocks noGrp="1"/>
          </p:cNvSpPr>
          <p:nvPr>
            <p:ph type="title" idx="8"/>
          </p:nvPr>
        </p:nvSpPr>
        <p:spPr>
          <a:xfrm>
            <a:off x="1002325" y="711181"/>
            <a:ext cx="2403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Table of Contents!</a:t>
            </a:r>
            <a:endParaRPr dirty="0"/>
          </a:p>
        </p:txBody>
      </p:sp>
      <p:sp>
        <p:nvSpPr>
          <p:cNvPr id="195" name="Google Shape;195;p31"/>
          <p:cNvSpPr/>
          <p:nvPr/>
        </p:nvSpPr>
        <p:spPr>
          <a:xfrm>
            <a:off x="7639575" y="711175"/>
            <a:ext cx="674863" cy="488424"/>
          </a:xfrm>
          <a:custGeom>
            <a:avLst/>
            <a:gdLst/>
            <a:ahLst/>
            <a:cxnLst/>
            <a:rect l="l" t="t" r="r" b="b"/>
            <a:pathLst>
              <a:path w="35347" h="25582" extrusionOk="0">
                <a:moveTo>
                  <a:pt x="32086" y="1331"/>
                </a:moveTo>
                <a:cubicBezTo>
                  <a:pt x="32060" y="1725"/>
                  <a:pt x="32014" y="2116"/>
                  <a:pt x="31884" y="2511"/>
                </a:cubicBezTo>
                <a:cubicBezTo>
                  <a:pt x="31710" y="3037"/>
                  <a:pt x="31422" y="3448"/>
                  <a:pt x="31140" y="3873"/>
                </a:cubicBezTo>
                <a:lnTo>
                  <a:pt x="31140" y="3875"/>
                </a:lnTo>
                <a:cubicBezTo>
                  <a:pt x="31045" y="3802"/>
                  <a:pt x="30957" y="3717"/>
                  <a:pt x="30879" y="3626"/>
                </a:cubicBezTo>
                <a:cubicBezTo>
                  <a:pt x="30960" y="3537"/>
                  <a:pt x="31004" y="3420"/>
                  <a:pt x="31004" y="3300"/>
                </a:cubicBezTo>
                <a:cubicBezTo>
                  <a:pt x="31012" y="2456"/>
                  <a:pt x="31170" y="1364"/>
                  <a:pt x="32086" y="1331"/>
                </a:cubicBezTo>
                <a:close/>
                <a:moveTo>
                  <a:pt x="33448" y="2151"/>
                </a:moveTo>
                <a:lnTo>
                  <a:pt x="33448" y="2151"/>
                </a:lnTo>
                <a:cubicBezTo>
                  <a:pt x="33674" y="2664"/>
                  <a:pt x="33586" y="3318"/>
                  <a:pt x="33167" y="3795"/>
                </a:cubicBezTo>
                <a:cubicBezTo>
                  <a:pt x="33046" y="3933"/>
                  <a:pt x="32896" y="4044"/>
                  <a:pt x="32729" y="4118"/>
                </a:cubicBezTo>
                <a:cubicBezTo>
                  <a:pt x="33098" y="3528"/>
                  <a:pt x="33326" y="2819"/>
                  <a:pt x="33448" y="2151"/>
                </a:cubicBezTo>
                <a:close/>
                <a:moveTo>
                  <a:pt x="32524" y="1387"/>
                </a:moveTo>
                <a:cubicBezTo>
                  <a:pt x="32540" y="1390"/>
                  <a:pt x="32555" y="1392"/>
                  <a:pt x="32571" y="1397"/>
                </a:cubicBezTo>
                <a:cubicBezTo>
                  <a:pt x="32884" y="1486"/>
                  <a:pt x="33123" y="1661"/>
                  <a:pt x="33289" y="1878"/>
                </a:cubicBezTo>
                <a:cubicBezTo>
                  <a:pt x="33081" y="2445"/>
                  <a:pt x="32804" y="2943"/>
                  <a:pt x="32503" y="3432"/>
                </a:cubicBezTo>
                <a:cubicBezTo>
                  <a:pt x="32416" y="3432"/>
                  <a:pt x="32336" y="3480"/>
                  <a:pt x="32295" y="3557"/>
                </a:cubicBezTo>
                <a:cubicBezTo>
                  <a:pt x="32169" y="3777"/>
                  <a:pt x="32049" y="4000"/>
                  <a:pt x="31925" y="4221"/>
                </a:cubicBezTo>
                <a:cubicBezTo>
                  <a:pt x="31817" y="4204"/>
                  <a:pt x="31712" y="4175"/>
                  <a:pt x="31611" y="4138"/>
                </a:cubicBezTo>
                <a:cubicBezTo>
                  <a:pt x="32171" y="3413"/>
                  <a:pt x="32513" y="2340"/>
                  <a:pt x="32524" y="1387"/>
                </a:cubicBezTo>
                <a:close/>
                <a:moveTo>
                  <a:pt x="9407" y="5159"/>
                </a:moveTo>
                <a:cubicBezTo>
                  <a:pt x="10187" y="6580"/>
                  <a:pt x="10603" y="7882"/>
                  <a:pt x="10645" y="9398"/>
                </a:cubicBezTo>
                <a:cubicBezTo>
                  <a:pt x="10279" y="9775"/>
                  <a:pt x="9939" y="10175"/>
                  <a:pt x="9627" y="10596"/>
                </a:cubicBezTo>
                <a:lnTo>
                  <a:pt x="9626" y="10596"/>
                </a:lnTo>
                <a:cubicBezTo>
                  <a:pt x="9570" y="10548"/>
                  <a:pt x="9511" y="10506"/>
                  <a:pt x="9457" y="10455"/>
                </a:cubicBezTo>
                <a:cubicBezTo>
                  <a:pt x="8958" y="9988"/>
                  <a:pt x="8631" y="9478"/>
                  <a:pt x="8445" y="8950"/>
                </a:cubicBezTo>
                <a:cubicBezTo>
                  <a:pt x="8239" y="7563"/>
                  <a:pt x="8522" y="6110"/>
                  <a:pt x="9407" y="5159"/>
                </a:cubicBezTo>
                <a:close/>
                <a:moveTo>
                  <a:pt x="14031" y="4662"/>
                </a:moveTo>
                <a:lnTo>
                  <a:pt x="14031" y="4662"/>
                </a:lnTo>
                <a:cubicBezTo>
                  <a:pt x="15409" y="5488"/>
                  <a:pt x="16195" y="7133"/>
                  <a:pt x="15661" y="8877"/>
                </a:cubicBezTo>
                <a:lnTo>
                  <a:pt x="15659" y="8877"/>
                </a:lnTo>
                <a:cubicBezTo>
                  <a:pt x="15430" y="9624"/>
                  <a:pt x="15018" y="10217"/>
                  <a:pt x="14503" y="10657"/>
                </a:cubicBezTo>
                <a:cubicBezTo>
                  <a:pt x="15162" y="8733"/>
                  <a:pt x="15142" y="6226"/>
                  <a:pt x="14031" y="4662"/>
                </a:cubicBezTo>
                <a:close/>
                <a:moveTo>
                  <a:pt x="12255" y="4111"/>
                </a:moveTo>
                <a:lnTo>
                  <a:pt x="12255" y="4111"/>
                </a:lnTo>
                <a:cubicBezTo>
                  <a:pt x="12734" y="4141"/>
                  <a:pt x="13204" y="4257"/>
                  <a:pt x="13641" y="4456"/>
                </a:cubicBezTo>
                <a:cubicBezTo>
                  <a:pt x="13946" y="5706"/>
                  <a:pt x="14445" y="6784"/>
                  <a:pt x="14438" y="8128"/>
                </a:cubicBezTo>
                <a:cubicBezTo>
                  <a:pt x="14433" y="9221"/>
                  <a:pt x="14153" y="10170"/>
                  <a:pt x="13778" y="11136"/>
                </a:cubicBezTo>
                <a:lnTo>
                  <a:pt x="13777" y="11136"/>
                </a:lnTo>
                <a:cubicBezTo>
                  <a:pt x="13579" y="11237"/>
                  <a:pt x="13371" y="11320"/>
                  <a:pt x="13158" y="11383"/>
                </a:cubicBezTo>
                <a:cubicBezTo>
                  <a:pt x="13508" y="10596"/>
                  <a:pt x="13480" y="9389"/>
                  <a:pt x="13480" y="8738"/>
                </a:cubicBezTo>
                <a:cubicBezTo>
                  <a:pt x="13481" y="7105"/>
                  <a:pt x="13101" y="5512"/>
                  <a:pt x="12255" y="4111"/>
                </a:cubicBezTo>
                <a:close/>
                <a:moveTo>
                  <a:pt x="10574" y="4370"/>
                </a:moveTo>
                <a:cubicBezTo>
                  <a:pt x="11032" y="5394"/>
                  <a:pt x="11434" y="6425"/>
                  <a:pt x="11654" y="7535"/>
                </a:cubicBezTo>
                <a:cubicBezTo>
                  <a:pt x="11731" y="7917"/>
                  <a:pt x="12221" y="10964"/>
                  <a:pt x="11674" y="11503"/>
                </a:cubicBezTo>
                <a:cubicBezTo>
                  <a:pt x="11256" y="11451"/>
                  <a:pt x="10850" y="11331"/>
                  <a:pt x="10471" y="11147"/>
                </a:cubicBezTo>
                <a:cubicBezTo>
                  <a:pt x="10513" y="11076"/>
                  <a:pt x="10551" y="11003"/>
                  <a:pt x="10593" y="10933"/>
                </a:cubicBezTo>
                <a:cubicBezTo>
                  <a:pt x="10613" y="10979"/>
                  <a:pt x="10666" y="11005"/>
                  <a:pt x="10718" y="11005"/>
                </a:cubicBezTo>
                <a:cubicBezTo>
                  <a:pt x="10776" y="11005"/>
                  <a:pt x="10833" y="10974"/>
                  <a:pt x="10849" y="10909"/>
                </a:cubicBezTo>
                <a:cubicBezTo>
                  <a:pt x="10901" y="10692"/>
                  <a:pt x="10939" y="10473"/>
                  <a:pt x="10966" y="10253"/>
                </a:cubicBezTo>
                <a:cubicBezTo>
                  <a:pt x="11086" y="10020"/>
                  <a:pt x="11201" y="9789"/>
                  <a:pt x="11304" y="9554"/>
                </a:cubicBezTo>
                <a:cubicBezTo>
                  <a:pt x="11399" y="9337"/>
                  <a:pt x="11239" y="9113"/>
                  <a:pt x="11045" y="9113"/>
                </a:cubicBezTo>
                <a:cubicBezTo>
                  <a:pt x="11035" y="9113"/>
                  <a:pt x="11025" y="9113"/>
                  <a:pt x="11016" y="9115"/>
                </a:cubicBezTo>
                <a:cubicBezTo>
                  <a:pt x="10959" y="7642"/>
                  <a:pt x="10449" y="6136"/>
                  <a:pt x="9532" y="5039"/>
                </a:cubicBezTo>
                <a:cubicBezTo>
                  <a:pt x="9833" y="4751"/>
                  <a:pt x="10187" y="4523"/>
                  <a:pt x="10574" y="4370"/>
                </a:cubicBezTo>
                <a:close/>
                <a:moveTo>
                  <a:pt x="12017" y="4105"/>
                </a:moveTo>
                <a:cubicBezTo>
                  <a:pt x="12017" y="4115"/>
                  <a:pt x="12020" y="4125"/>
                  <a:pt x="12023" y="4134"/>
                </a:cubicBezTo>
                <a:cubicBezTo>
                  <a:pt x="12459" y="5230"/>
                  <a:pt x="12828" y="6325"/>
                  <a:pt x="12963" y="7502"/>
                </a:cubicBezTo>
                <a:cubicBezTo>
                  <a:pt x="13008" y="7897"/>
                  <a:pt x="13034" y="10935"/>
                  <a:pt x="12588" y="11499"/>
                </a:cubicBezTo>
                <a:lnTo>
                  <a:pt x="12586" y="11499"/>
                </a:lnTo>
                <a:cubicBezTo>
                  <a:pt x="12468" y="11513"/>
                  <a:pt x="12349" y="11524"/>
                  <a:pt x="12230" y="11527"/>
                </a:cubicBezTo>
                <a:cubicBezTo>
                  <a:pt x="12489" y="10895"/>
                  <a:pt x="12334" y="9818"/>
                  <a:pt x="12313" y="9394"/>
                </a:cubicBezTo>
                <a:cubicBezTo>
                  <a:pt x="12224" y="7606"/>
                  <a:pt x="11756" y="5824"/>
                  <a:pt x="10864" y="4269"/>
                </a:cubicBezTo>
                <a:cubicBezTo>
                  <a:pt x="11115" y="4193"/>
                  <a:pt x="11375" y="4142"/>
                  <a:pt x="11637" y="4117"/>
                </a:cubicBezTo>
                <a:cubicBezTo>
                  <a:pt x="11766" y="4105"/>
                  <a:pt x="11891" y="4105"/>
                  <a:pt x="12017" y="4105"/>
                </a:cubicBezTo>
                <a:close/>
                <a:moveTo>
                  <a:pt x="25741" y="16319"/>
                </a:moveTo>
                <a:cubicBezTo>
                  <a:pt x="26033" y="16319"/>
                  <a:pt x="26325" y="16353"/>
                  <a:pt x="26608" y="16425"/>
                </a:cubicBezTo>
                <a:cubicBezTo>
                  <a:pt x="26757" y="16463"/>
                  <a:pt x="26903" y="16513"/>
                  <a:pt x="27044" y="16574"/>
                </a:cubicBezTo>
                <a:cubicBezTo>
                  <a:pt x="28124" y="17916"/>
                  <a:pt x="26413" y="20133"/>
                  <a:pt x="25036" y="20799"/>
                </a:cubicBezTo>
                <a:cubicBezTo>
                  <a:pt x="24616" y="21002"/>
                  <a:pt x="24156" y="21111"/>
                  <a:pt x="23701" y="21111"/>
                </a:cubicBezTo>
                <a:cubicBezTo>
                  <a:pt x="23171" y="21111"/>
                  <a:pt x="22648" y="20963"/>
                  <a:pt x="22200" y="20645"/>
                </a:cubicBezTo>
                <a:cubicBezTo>
                  <a:pt x="21851" y="20398"/>
                  <a:pt x="21618" y="20077"/>
                  <a:pt x="21492" y="19731"/>
                </a:cubicBezTo>
                <a:cubicBezTo>
                  <a:pt x="21476" y="19396"/>
                  <a:pt x="21503" y="19061"/>
                  <a:pt x="21572" y="18733"/>
                </a:cubicBezTo>
                <a:cubicBezTo>
                  <a:pt x="21617" y="18728"/>
                  <a:pt x="21662" y="18715"/>
                  <a:pt x="21702" y="18694"/>
                </a:cubicBezTo>
                <a:cubicBezTo>
                  <a:pt x="22164" y="18440"/>
                  <a:pt x="22446" y="18033"/>
                  <a:pt x="22768" y="17649"/>
                </a:cubicBezTo>
                <a:cubicBezTo>
                  <a:pt x="23416" y="18221"/>
                  <a:pt x="24064" y="18791"/>
                  <a:pt x="24704" y="19359"/>
                </a:cubicBezTo>
                <a:cubicBezTo>
                  <a:pt x="24857" y="19496"/>
                  <a:pt x="25027" y="19554"/>
                  <a:pt x="25190" y="19554"/>
                </a:cubicBezTo>
                <a:cubicBezTo>
                  <a:pt x="25767" y="19554"/>
                  <a:pt x="26268" y="18836"/>
                  <a:pt x="25734" y="18328"/>
                </a:cubicBezTo>
                <a:cubicBezTo>
                  <a:pt x="25166" y="17789"/>
                  <a:pt x="24597" y="17246"/>
                  <a:pt x="24027" y="16699"/>
                </a:cubicBezTo>
                <a:cubicBezTo>
                  <a:pt x="24563" y="16456"/>
                  <a:pt x="25153" y="16319"/>
                  <a:pt x="25741" y="16319"/>
                </a:cubicBezTo>
                <a:close/>
                <a:moveTo>
                  <a:pt x="27895" y="17098"/>
                </a:moveTo>
                <a:cubicBezTo>
                  <a:pt x="28227" y="17383"/>
                  <a:pt x="28508" y="17724"/>
                  <a:pt x="28723" y="18106"/>
                </a:cubicBezTo>
                <a:cubicBezTo>
                  <a:pt x="28458" y="19552"/>
                  <a:pt x="27924" y="20816"/>
                  <a:pt x="26655" y="21718"/>
                </a:cubicBezTo>
                <a:cubicBezTo>
                  <a:pt x="25884" y="22266"/>
                  <a:pt x="25025" y="22582"/>
                  <a:pt x="24076" y="22639"/>
                </a:cubicBezTo>
                <a:cubicBezTo>
                  <a:pt x="24017" y="22642"/>
                  <a:pt x="23950" y="22644"/>
                  <a:pt x="23875" y="22644"/>
                </a:cubicBezTo>
                <a:cubicBezTo>
                  <a:pt x="23571" y="22644"/>
                  <a:pt x="23149" y="22613"/>
                  <a:pt x="22716" y="22526"/>
                </a:cubicBezTo>
                <a:cubicBezTo>
                  <a:pt x="22231" y="22010"/>
                  <a:pt x="21886" y="21431"/>
                  <a:pt x="21690" y="20830"/>
                </a:cubicBezTo>
                <a:lnTo>
                  <a:pt x="21690" y="20830"/>
                </a:lnTo>
                <a:cubicBezTo>
                  <a:pt x="22236" y="21348"/>
                  <a:pt x="23021" y="21617"/>
                  <a:pt x="23774" y="21617"/>
                </a:cubicBezTo>
                <a:cubicBezTo>
                  <a:pt x="23888" y="21617"/>
                  <a:pt x="24001" y="21610"/>
                  <a:pt x="24112" y="21598"/>
                </a:cubicBezTo>
                <a:cubicBezTo>
                  <a:pt x="25882" y="21400"/>
                  <a:pt x="28208" y="18898"/>
                  <a:pt x="27895" y="17098"/>
                </a:cubicBezTo>
                <a:close/>
                <a:moveTo>
                  <a:pt x="4132" y="21347"/>
                </a:moveTo>
                <a:lnTo>
                  <a:pt x="4132" y="21347"/>
                </a:lnTo>
                <a:cubicBezTo>
                  <a:pt x="4450" y="21713"/>
                  <a:pt x="4661" y="22218"/>
                  <a:pt x="4648" y="22688"/>
                </a:cubicBezTo>
                <a:cubicBezTo>
                  <a:pt x="4476" y="22239"/>
                  <a:pt x="4293" y="21798"/>
                  <a:pt x="4132" y="21347"/>
                </a:cubicBezTo>
                <a:close/>
                <a:moveTo>
                  <a:pt x="2094" y="22062"/>
                </a:moveTo>
                <a:cubicBezTo>
                  <a:pt x="2166" y="22580"/>
                  <a:pt x="2241" y="23104"/>
                  <a:pt x="2354" y="23612"/>
                </a:cubicBezTo>
                <a:cubicBezTo>
                  <a:pt x="2209" y="23502"/>
                  <a:pt x="2084" y="23367"/>
                  <a:pt x="1985" y="23213"/>
                </a:cubicBezTo>
                <a:cubicBezTo>
                  <a:pt x="1858" y="23010"/>
                  <a:pt x="1761" y="22723"/>
                  <a:pt x="1712" y="22412"/>
                </a:cubicBezTo>
                <a:cubicBezTo>
                  <a:pt x="1816" y="22378"/>
                  <a:pt x="1908" y="22323"/>
                  <a:pt x="1972" y="22248"/>
                </a:cubicBezTo>
                <a:cubicBezTo>
                  <a:pt x="2019" y="22190"/>
                  <a:pt x="2059" y="22128"/>
                  <a:pt x="2094" y="22062"/>
                </a:cubicBezTo>
                <a:close/>
                <a:moveTo>
                  <a:pt x="29081" y="18929"/>
                </a:moveTo>
                <a:lnTo>
                  <a:pt x="29081" y="18930"/>
                </a:lnTo>
                <a:cubicBezTo>
                  <a:pt x="29363" y="19840"/>
                  <a:pt x="29336" y="20848"/>
                  <a:pt x="28921" y="21706"/>
                </a:cubicBezTo>
                <a:cubicBezTo>
                  <a:pt x="28288" y="23017"/>
                  <a:pt x="26888" y="23727"/>
                  <a:pt x="25492" y="23727"/>
                </a:cubicBezTo>
                <a:cubicBezTo>
                  <a:pt x="24668" y="23727"/>
                  <a:pt x="23846" y="23480"/>
                  <a:pt x="23183" y="22963"/>
                </a:cubicBezTo>
                <a:lnTo>
                  <a:pt x="23183" y="22963"/>
                </a:lnTo>
                <a:cubicBezTo>
                  <a:pt x="23552" y="23022"/>
                  <a:pt x="23905" y="23051"/>
                  <a:pt x="24198" y="23051"/>
                </a:cubicBezTo>
                <a:cubicBezTo>
                  <a:pt x="24347" y="23051"/>
                  <a:pt x="24480" y="23044"/>
                  <a:pt x="24592" y="23029"/>
                </a:cubicBezTo>
                <a:cubicBezTo>
                  <a:pt x="26773" y="22734"/>
                  <a:pt x="28616" y="21040"/>
                  <a:pt x="29081" y="18929"/>
                </a:cubicBezTo>
                <a:close/>
                <a:moveTo>
                  <a:pt x="3135" y="20825"/>
                </a:moveTo>
                <a:cubicBezTo>
                  <a:pt x="3311" y="20825"/>
                  <a:pt x="3491" y="20875"/>
                  <a:pt x="3656" y="20961"/>
                </a:cubicBezTo>
                <a:cubicBezTo>
                  <a:pt x="3657" y="20976"/>
                  <a:pt x="3661" y="20993"/>
                  <a:pt x="3663" y="21009"/>
                </a:cubicBezTo>
                <a:cubicBezTo>
                  <a:pt x="3656" y="21030"/>
                  <a:pt x="3647" y="21051"/>
                  <a:pt x="3641" y="21072"/>
                </a:cubicBezTo>
                <a:cubicBezTo>
                  <a:pt x="3621" y="21137"/>
                  <a:pt x="3651" y="21196"/>
                  <a:pt x="3697" y="21233"/>
                </a:cubicBezTo>
                <a:cubicBezTo>
                  <a:pt x="3821" y="21992"/>
                  <a:pt x="4033" y="22752"/>
                  <a:pt x="4420" y="23383"/>
                </a:cubicBezTo>
                <a:cubicBezTo>
                  <a:pt x="4377" y="23441"/>
                  <a:pt x="4329" y="23494"/>
                  <a:pt x="4277" y="23544"/>
                </a:cubicBezTo>
                <a:lnTo>
                  <a:pt x="4276" y="23544"/>
                </a:lnTo>
                <a:cubicBezTo>
                  <a:pt x="4147" y="23661"/>
                  <a:pt x="3999" y="23755"/>
                  <a:pt x="3838" y="23822"/>
                </a:cubicBezTo>
                <a:cubicBezTo>
                  <a:pt x="3681" y="23377"/>
                  <a:pt x="3463" y="22951"/>
                  <a:pt x="3325" y="22494"/>
                </a:cubicBezTo>
                <a:cubicBezTo>
                  <a:pt x="3162" y="21951"/>
                  <a:pt x="3080" y="21394"/>
                  <a:pt x="2974" y="20839"/>
                </a:cubicBezTo>
                <a:cubicBezTo>
                  <a:pt x="3027" y="20830"/>
                  <a:pt x="3081" y="20825"/>
                  <a:pt x="3135" y="20825"/>
                </a:cubicBezTo>
                <a:close/>
                <a:moveTo>
                  <a:pt x="2618" y="21003"/>
                </a:moveTo>
                <a:lnTo>
                  <a:pt x="2618" y="21003"/>
                </a:lnTo>
                <a:cubicBezTo>
                  <a:pt x="2610" y="21938"/>
                  <a:pt x="2832" y="23104"/>
                  <a:pt x="3325" y="23932"/>
                </a:cubicBezTo>
                <a:cubicBezTo>
                  <a:pt x="3310" y="23933"/>
                  <a:pt x="3294" y="23933"/>
                  <a:pt x="3278" y="23933"/>
                </a:cubicBezTo>
                <a:cubicBezTo>
                  <a:pt x="3134" y="23933"/>
                  <a:pt x="2991" y="23913"/>
                  <a:pt x="2853" y="23872"/>
                </a:cubicBezTo>
                <a:cubicBezTo>
                  <a:pt x="2744" y="23067"/>
                  <a:pt x="2516" y="22253"/>
                  <a:pt x="2314" y="21464"/>
                </a:cubicBezTo>
                <a:cubicBezTo>
                  <a:pt x="2350" y="21361"/>
                  <a:pt x="2400" y="21260"/>
                  <a:pt x="2462" y="21169"/>
                </a:cubicBezTo>
                <a:cubicBezTo>
                  <a:pt x="2506" y="21107"/>
                  <a:pt x="2558" y="21051"/>
                  <a:pt x="2618" y="21003"/>
                </a:cubicBezTo>
                <a:close/>
                <a:moveTo>
                  <a:pt x="32126" y="1"/>
                </a:moveTo>
                <a:cubicBezTo>
                  <a:pt x="31323" y="1"/>
                  <a:pt x="30546" y="369"/>
                  <a:pt x="30075" y="1049"/>
                </a:cubicBezTo>
                <a:cubicBezTo>
                  <a:pt x="29894" y="1313"/>
                  <a:pt x="29762" y="1606"/>
                  <a:pt x="29685" y="1915"/>
                </a:cubicBezTo>
                <a:cubicBezTo>
                  <a:pt x="29466" y="2456"/>
                  <a:pt x="29447" y="3070"/>
                  <a:pt x="29668" y="3630"/>
                </a:cubicBezTo>
                <a:cubicBezTo>
                  <a:pt x="29978" y="4415"/>
                  <a:pt x="30637" y="4960"/>
                  <a:pt x="31382" y="5195"/>
                </a:cubicBezTo>
                <a:cubicBezTo>
                  <a:pt x="30546" y="6732"/>
                  <a:pt x="29755" y="8294"/>
                  <a:pt x="29009" y="9878"/>
                </a:cubicBezTo>
                <a:cubicBezTo>
                  <a:pt x="28225" y="11546"/>
                  <a:pt x="27286" y="13351"/>
                  <a:pt x="26770" y="15158"/>
                </a:cubicBezTo>
                <a:cubicBezTo>
                  <a:pt x="26431" y="15086"/>
                  <a:pt x="26084" y="15051"/>
                  <a:pt x="25737" y="15051"/>
                </a:cubicBezTo>
                <a:cubicBezTo>
                  <a:pt x="25060" y="15051"/>
                  <a:pt x="24380" y="15183"/>
                  <a:pt x="23751" y="15430"/>
                </a:cubicBezTo>
                <a:cubicBezTo>
                  <a:pt x="23471" y="15476"/>
                  <a:pt x="23197" y="15553"/>
                  <a:pt x="22935" y="15660"/>
                </a:cubicBezTo>
                <a:cubicBezTo>
                  <a:pt x="20905" y="13737"/>
                  <a:pt x="18830" y="11837"/>
                  <a:pt x="16633" y="10158"/>
                </a:cubicBezTo>
                <a:cubicBezTo>
                  <a:pt x="16751" y="9931"/>
                  <a:pt x="16852" y="9696"/>
                  <a:pt x="16936" y="9456"/>
                </a:cubicBezTo>
                <a:cubicBezTo>
                  <a:pt x="18116" y="5988"/>
                  <a:pt x="15474" y="2670"/>
                  <a:pt x="12008" y="2670"/>
                </a:cubicBezTo>
                <a:cubicBezTo>
                  <a:pt x="11713" y="2670"/>
                  <a:pt x="11413" y="2694"/>
                  <a:pt x="11109" y="2743"/>
                </a:cubicBezTo>
                <a:cubicBezTo>
                  <a:pt x="7757" y="3292"/>
                  <a:pt x="5808" y="7543"/>
                  <a:pt x="7713" y="10306"/>
                </a:cubicBezTo>
                <a:cubicBezTo>
                  <a:pt x="7866" y="10571"/>
                  <a:pt x="8043" y="10822"/>
                  <a:pt x="8242" y="11054"/>
                </a:cubicBezTo>
                <a:cubicBezTo>
                  <a:pt x="8437" y="11277"/>
                  <a:pt x="8650" y="11485"/>
                  <a:pt x="8877" y="11673"/>
                </a:cubicBezTo>
                <a:cubicBezTo>
                  <a:pt x="8169" y="12760"/>
                  <a:pt x="7533" y="13914"/>
                  <a:pt x="6898" y="14949"/>
                </a:cubicBezTo>
                <a:cubicBezTo>
                  <a:pt x="6032" y="16364"/>
                  <a:pt x="5044" y="17822"/>
                  <a:pt x="4317" y="19357"/>
                </a:cubicBezTo>
                <a:cubicBezTo>
                  <a:pt x="3940" y="19175"/>
                  <a:pt x="3537" y="19084"/>
                  <a:pt x="3136" y="19084"/>
                </a:cubicBezTo>
                <a:cubicBezTo>
                  <a:pt x="2551" y="19084"/>
                  <a:pt x="1971" y="19278"/>
                  <a:pt x="1493" y="19666"/>
                </a:cubicBezTo>
                <a:cubicBezTo>
                  <a:pt x="1421" y="19724"/>
                  <a:pt x="1353" y="19788"/>
                  <a:pt x="1288" y="19853"/>
                </a:cubicBezTo>
                <a:cubicBezTo>
                  <a:pt x="1005" y="19986"/>
                  <a:pt x="760" y="20189"/>
                  <a:pt x="578" y="20442"/>
                </a:cubicBezTo>
                <a:cubicBezTo>
                  <a:pt x="3" y="21266"/>
                  <a:pt x="0" y="22476"/>
                  <a:pt x="318" y="23394"/>
                </a:cubicBezTo>
                <a:cubicBezTo>
                  <a:pt x="793" y="24766"/>
                  <a:pt x="2029" y="25582"/>
                  <a:pt x="3317" y="25582"/>
                </a:cubicBezTo>
                <a:cubicBezTo>
                  <a:pt x="3993" y="25582"/>
                  <a:pt x="4683" y="25357"/>
                  <a:pt x="5286" y="24870"/>
                </a:cubicBezTo>
                <a:cubicBezTo>
                  <a:pt x="6926" y="23545"/>
                  <a:pt x="6474" y="21038"/>
                  <a:pt x="4975" y="19786"/>
                </a:cubicBezTo>
                <a:cubicBezTo>
                  <a:pt x="5861" y="18451"/>
                  <a:pt x="6601" y="16991"/>
                  <a:pt x="7440" y="15647"/>
                </a:cubicBezTo>
                <a:cubicBezTo>
                  <a:pt x="8141" y="14525"/>
                  <a:pt x="8983" y="13408"/>
                  <a:pt x="9754" y="12263"/>
                </a:cubicBezTo>
                <a:cubicBezTo>
                  <a:pt x="10515" y="12669"/>
                  <a:pt x="11345" y="12866"/>
                  <a:pt x="12168" y="12866"/>
                </a:cubicBezTo>
                <a:cubicBezTo>
                  <a:pt x="13591" y="12866"/>
                  <a:pt x="14989" y="12276"/>
                  <a:pt x="15959" y="11158"/>
                </a:cubicBezTo>
                <a:cubicBezTo>
                  <a:pt x="17703" y="13071"/>
                  <a:pt x="19638" y="14863"/>
                  <a:pt x="21595" y="16608"/>
                </a:cubicBezTo>
                <a:cubicBezTo>
                  <a:pt x="20579" y="17737"/>
                  <a:pt x="20201" y="19474"/>
                  <a:pt x="20622" y="21087"/>
                </a:cubicBezTo>
                <a:cubicBezTo>
                  <a:pt x="20529" y="21504"/>
                  <a:pt x="20700" y="21849"/>
                  <a:pt x="21021" y="22127"/>
                </a:cubicBezTo>
                <a:cubicBezTo>
                  <a:pt x="21030" y="22145"/>
                  <a:pt x="21037" y="22162"/>
                  <a:pt x="21047" y="22181"/>
                </a:cubicBezTo>
                <a:cubicBezTo>
                  <a:pt x="21464" y="22969"/>
                  <a:pt x="22080" y="23635"/>
                  <a:pt x="22834" y="24112"/>
                </a:cubicBezTo>
                <a:cubicBezTo>
                  <a:pt x="23111" y="24337"/>
                  <a:pt x="23434" y="24500"/>
                  <a:pt x="23779" y="24592"/>
                </a:cubicBezTo>
                <a:cubicBezTo>
                  <a:pt x="24377" y="24820"/>
                  <a:pt x="25014" y="24938"/>
                  <a:pt x="25653" y="24938"/>
                </a:cubicBezTo>
                <a:cubicBezTo>
                  <a:pt x="26938" y="24938"/>
                  <a:pt x="28232" y="24460"/>
                  <a:pt x="29242" y="23441"/>
                </a:cubicBezTo>
                <a:cubicBezTo>
                  <a:pt x="31489" y="21171"/>
                  <a:pt x="30665" y="17008"/>
                  <a:pt x="27890" y="15554"/>
                </a:cubicBezTo>
                <a:cubicBezTo>
                  <a:pt x="27687" y="15450"/>
                  <a:pt x="27477" y="15363"/>
                  <a:pt x="27260" y="15293"/>
                </a:cubicBezTo>
                <a:cubicBezTo>
                  <a:pt x="28160" y="13554"/>
                  <a:pt x="28800" y="11634"/>
                  <a:pt x="29632" y="9868"/>
                </a:cubicBezTo>
                <a:cubicBezTo>
                  <a:pt x="30359" y="8325"/>
                  <a:pt x="31134" y="6808"/>
                  <a:pt x="31942" y="5308"/>
                </a:cubicBezTo>
                <a:cubicBezTo>
                  <a:pt x="32029" y="5316"/>
                  <a:pt x="32117" y="5321"/>
                  <a:pt x="32204" y="5321"/>
                </a:cubicBezTo>
                <a:cubicBezTo>
                  <a:pt x="32892" y="5321"/>
                  <a:pt x="33575" y="5053"/>
                  <a:pt x="34071" y="4464"/>
                </a:cubicBezTo>
                <a:cubicBezTo>
                  <a:pt x="35347" y="2948"/>
                  <a:pt x="34697" y="521"/>
                  <a:pt x="32711" y="67"/>
                </a:cubicBezTo>
                <a:cubicBezTo>
                  <a:pt x="32517" y="22"/>
                  <a:pt x="32320" y="1"/>
                  <a:pt x="321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31"/>
          <p:cNvSpPr/>
          <p:nvPr/>
        </p:nvSpPr>
        <p:spPr>
          <a:xfrm>
            <a:off x="7125750" y="544900"/>
            <a:ext cx="564034" cy="445373"/>
          </a:xfrm>
          <a:custGeom>
            <a:avLst/>
            <a:gdLst/>
            <a:ahLst/>
            <a:cxnLst/>
            <a:rect l="l" t="t" r="r" b="b"/>
            <a:pathLst>
              <a:path w="39020" h="30811" extrusionOk="0">
                <a:moveTo>
                  <a:pt x="30681" y="3474"/>
                </a:moveTo>
                <a:cubicBezTo>
                  <a:pt x="32090" y="5955"/>
                  <a:pt x="33478" y="8448"/>
                  <a:pt x="34883" y="10930"/>
                </a:cubicBezTo>
                <a:cubicBezTo>
                  <a:pt x="35369" y="11788"/>
                  <a:pt x="35855" y="12647"/>
                  <a:pt x="36340" y="13505"/>
                </a:cubicBezTo>
                <a:cubicBezTo>
                  <a:pt x="34784" y="12409"/>
                  <a:pt x="33095" y="11459"/>
                  <a:pt x="31412" y="10597"/>
                </a:cubicBezTo>
                <a:cubicBezTo>
                  <a:pt x="29978" y="9864"/>
                  <a:pt x="28301" y="8917"/>
                  <a:pt x="26670" y="8527"/>
                </a:cubicBezTo>
                <a:cubicBezTo>
                  <a:pt x="27959" y="6807"/>
                  <a:pt x="29296" y="5122"/>
                  <a:pt x="30681" y="3474"/>
                </a:cubicBezTo>
                <a:close/>
                <a:moveTo>
                  <a:pt x="29411" y="1254"/>
                </a:moveTo>
                <a:cubicBezTo>
                  <a:pt x="29708" y="1768"/>
                  <a:pt x="30001" y="2286"/>
                  <a:pt x="30296" y="2802"/>
                </a:cubicBezTo>
                <a:cubicBezTo>
                  <a:pt x="30250" y="2825"/>
                  <a:pt x="30209" y="2858"/>
                  <a:pt x="30176" y="2898"/>
                </a:cubicBezTo>
                <a:cubicBezTo>
                  <a:pt x="28464" y="4922"/>
                  <a:pt x="26824" y="7005"/>
                  <a:pt x="25256" y="9144"/>
                </a:cubicBezTo>
                <a:cubicBezTo>
                  <a:pt x="24435" y="10273"/>
                  <a:pt x="23639" y="11420"/>
                  <a:pt x="22870" y="12586"/>
                </a:cubicBezTo>
                <a:cubicBezTo>
                  <a:pt x="22370" y="13341"/>
                  <a:pt x="21985" y="14172"/>
                  <a:pt x="21048" y="14438"/>
                </a:cubicBezTo>
                <a:cubicBezTo>
                  <a:pt x="20343" y="14637"/>
                  <a:pt x="19521" y="14657"/>
                  <a:pt x="18799" y="14757"/>
                </a:cubicBezTo>
                <a:cubicBezTo>
                  <a:pt x="15724" y="15183"/>
                  <a:pt x="12643" y="15575"/>
                  <a:pt x="9548" y="15813"/>
                </a:cubicBezTo>
                <a:cubicBezTo>
                  <a:pt x="6956" y="16012"/>
                  <a:pt x="4377" y="15977"/>
                  <a:pt x="1788" y="16009"/>
                </a:cubicBezTo>
                <a:cubicBezTo>
                  <a:pt x="1837" y="15879"/>
                  <a:pt x="1855" y="15736"/>
                  <a:pt x="1816" y="15615"/>
                </a:cubicBezTo>
                <a:cubicBezTo>
                  <a:pt x="1798" y="15556"/>
                  <a:pt x="1778" y="15497"/>
                  <a:pt x="1759" y="15438"/>
                </a:cubicBezTo>
                <a:cubicBezTo>
                  <a:pt x="1745" y="15392"/>
                  <a:pt x="1726" y="15347"/>
                  <a:pt x="1703" y="15306"/>
                </a:cubicBezTo>
                <a:cubicBezTo>
                  <a:pt x="10986" y="10717"/>
                  <a:pt x="20120" y="5833"/>
                  <a:pt x="29411" y="1254"/>
                </a:cubicBezTo>
                <a:close/>
                <a:moveTo>
                  <a:pt x="26395" y="8892"/>
                </a:moveTo>
                <a:cubicBezTo>
                  <a:pt x="28004" y="9838"/>
                  <a:pt x="29911" y="10434"/>
                  <a:pt x="31549" y="11326"/>
                </a:cubicBezTo>
                <a:cubicBezTo>
                  <a:pt x="33390" y="12329"/>
                  <a:pt x="35083" y="13505"/>
                  <a:pt x="36814" y="14674"/>
                </a:cubicBezTo>
                <a:cubicBezTo>
                  <a:pt x="36810" y="14693"/>
                  <a:pt x="36810" y="14712"/>
                  <a:pt x="36805" y="14732"/>
                </a:cubicBezTo>
                <a:cubicBezTo>
                  <a:pt x="36673" y="15199"/>
                  <a:pt x="36153" y="15305"/>
                  <a:pt x="35745" y="15521"/>
                </a:cubicBezTo>
                <a:cubicBezTo>
                  <a:pt x="33939" y="16469"/>
                  <a:pt x="32140" y="17429"/>
                  <a:pt x="30339" y="18384"/>
                </a:cubicBezTo>
                <a:lnTo>
                  <a:pt x="10312" y="29005"/>
                </a:lnTo>
                <a:cubicBezTo>
                  <a:pt x="10650" y="26988"/>
                  <a:pt x="10593" y="24814"/>
                  <a:pt x="10861" y="22800"/>
                </a:cubicBezTo>
                <a:cubicBezTo>
                  <a:pt x="11148" y="20642"/>
                  <a:pt x="11717" y="18486"/>
                  <a:pt x="11935" y="16319"/>
                </a:cubicBezTo>
                <a:cubicBezTo>
                  <a:pt x="14570" y="16042"/>
                  <a:pt x="17185" y="15652"/>
                  <a:pt x="19712" y="15320"/>
                </a:cubicBezTo>
                <a:cubicBezTo>
                  <a:pt x="20602" y="15204"/>
                  <a:pt x="21612" y="15215"/>
                  <a:pt x="22318" y="14591"/>
                </a:cubicBezTo>
                <a:cubicBezTo>
                  <a:pt x="23239" y="13777"/>
                  <a:pt x="23839" y="12448"/>
                  <a:pt x="24543" y="11446"/>
                </a:cubicBezTo>
                <a:cubicBezTo>
                  <a:pt x="25149" y="10585"/>
                  <a:pt x="25769" y="9736"/>
                  <a:pt x="26395" y="8892"/>
                </a:cubicBezTo>
                <a:close/>
                <a:moveTo>
                  <a:pt x="11565" y="16355"/>
                </a:moveTo>
                <a:cubicBezTo>
                  <a:pt x="10848" y="18447"/>
                  <a:pt x="10590" y="20799"/>
                  <a:pt x="10286" y="22960"/>
                </a:cubicBezTo>
                <a:cubicBezTo>
                  <a:pt x="10010" y="24932"/>
                  <a:pt x="9540" y="27177"/>
                  <a:pt x="9673" y="29206"/>
                </a:cubicBezTo>
                <a:cubicBezTo>
                  <a:pt x="8215" y="27203"/>
                  <a:pt x="6825" y="25154"/>
                  <a:pt x="5529" y="23041"/>
                </a:cubicBezTo>
                <a:cubicBezTo>
                  <a:pt x="4815" y="21877"/>
                  <a:pt x="4127" y="20697"/>
                  <a:pt x="3466" y="19503"/>
                </a:cubicBezTo>
                <a:cubicBezTo>
                  <a:pt x="3136" y="18907"/>
                  <a:pt x="2811" y="18305"/>
                  <a:pt x="2495" y="17701"/>
                </a:cubicBezTo>
                <a:cubicBezTo>
                  <a:pt x="2372" y="17469"/>
                  <a:pt x="2008" y="16935"/>
                  <a:pt x="1782" y="16461"/>
                </a:cubicBezTo>
                <a:lnTo>
                  <a:pt x="1782" y="16461"/>
                </a:lnTo>
                <a:cubicBezTo>
                  <a:pt x="3104" y="16615"/>
                  <a:pt x="4445" y="16680"/>
                  <a:pt x="5796" y="16680"/>
                </a:cubicBezTo>
                <a:cubicBezTo>
                  <a:pt x="7709" y="16680"/>
                  <a:pt x="9641" y="16549"/>
                  <a:pt x="11565" y="16355"/>
                </a:cubicBezTo>
                <a:close/>
                <a:moveTo>
                  <a:pt x="29638" y="1"/>
                </a:moveTo>
                <a:cubicBezTo>
                  <a:pt x="29542" y="1"/>
                  <a:pt x="29444" y="23"/>
                  <a:pt x="29354" y="67"/>
                </a:cubicBezTo>
                <a:cubicBezTo>
                  <a:pt x="19808" y="4672"/>
                  <a:pt x="10218" y="9366"/>
                  <a:pt x="1071" y="14724"/>
                </a:cubicBezTo>
                <a:cubicBezTo>
                  <a:pt x="965" y="14785"/>
                  <a:pt x="908" y="14870"/>
                  <a:pt x="886" y="14959"/>
                </a:cubicBezTo>
                <a:cubicBezTo>
                  <a:pt x="700" y="14987"/>
                  <a:pt x="517" y="15082"/>
                  <a:pt x="443" y="15256"/>
                </a:cubicBezTo>
                <a:cubicBezTo>
                  <a:pt x="1" y="16298"/>
                  <a:pt x="752" y="17207"/>
                  <a:pt x="1237" y="18139"/>
                </a:cubicBezTo>
                <a:cubicBezTo>
                  <a:pt x="1987" y="19577"/>
                  <a:pt x="2773" y="20994"/>
                  <a:pt x="3599" y="22390"/>
                </a:cubicBezTo>
                <a:cubicBezTo>
                  <a:pt x="5248" y="25185"/>
                  <a:pt x="7051" y="27880"/>
                  <a:pt x="8980" y="30488"/>
                </a:cubicBezTo>
                <a:cubicBezTo>
                  <a:pt x="9128" y="30689"/>
                  <a:pt x="9332" y="30810"/>
                  <a:pt x="9556" y="30810"/>
                </a:cubicBezTo>
                <a:cubicBezTo>
                  <a:pt x="9661" y="30810"/>
                  <a:pt x="9771" y="30783"/>
                  <a:pt x="9882" y="30724"/>
                </a:cubicBezTo>
                <a:lnTo>
                  <a:pt x="33215" y="18348"/>
                </a:lnTo>
                <a:cubicBezTo>
                  <a:pt x="34116" y="17871"/>
                  <a:pt x="35016" y="17394"/>
                  <a:pt x="35917" y="16917"/>
                </a:cubicBezTo>
                <a:cubicBezTo>
                  <a:pt x="36568" y="16569"/>
                  <a:pt x="37474" y="16245"/>
                  <a:pt x="37968" y="15675"/>
                </a:cubicBezTo>
                <a:cubicBezTo>
                  <a:pt x="39019" y="14464"/>
                  <a:pt x="37236" y="12516"/>
                  <a:pt x="36631" y="11474"/>
                </a:cubicBezTo>
                <a:cubicBezTo>
                  <a:pt x="34460" y="7732"/>
                  <a:pt x="32244" y="4018"/>
                  <a:pt x="30100" y="262"/>
                </a:cubicBezTo>
                <a:cubicBezTo>
                  <a:pt x="29998" y="84"/>
                  <a:pt x="29822" y="1"/>
                  <a:pt x="296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31"/>
          <p:cNvSpPr txBox="1">
            <a:spLocks noGrp="1"/>
          </p:cNvSpPr>
          <p:nvPr>
            <p:ph type="title"/>
          </p:nvPr>
        </p:nvSpPr>
        <p:spPr>
          <a:xfrm>
            <a:off x="907470" y="2267029"/>
            <a:ext cx="2917800" cy="488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Session 1</a:t>
            </a:r>
            <a:endParaRPr dirty="0"/>
          </a:p>
        </p:txBody>
      </p:sp>
      <p:sp>
        <p:nvSpPr>
          <p:cNvPr id="198" name="Google Shape;198;p31"/>
          <p:cNvSpPr txBox="1">
            <a:spLocks noGrp="1"/>
          </p:cNvSpPr>
          <p:nvPr>
            <p:ph type="subTitle" idx="1"/>
          </p:nvPr>
        </p:nvSpPr>
        <p:spPr>
          <a:xfrm>
            <a:off x="929350" y="2723071"/>
            <a:ext cx="2874000" cy="716700"/>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Tx/>
              <a:buChar char="-"/>
            </a:pPr>
            <a:r>
              <a:rPr lang="en" sz="1200" dirty="0"/>
              <a:t>Intro to machine learning.</a:t>
            </a:r>
          </a:p>
          <a:p>
            <a:pPr marL="285750" lvl="0" indent="-285750" algn="l" rtl="0">
              <a:spcBef>
                <a:spcPts val="0"/>
              </a:spcBef>
              <a:spcAft>
                <a:spcPts val="0"/>
              </a:spcAft>
              <a:buFontTx/>
              <a:buChar char="-"/>
            </a:pPr>
            <a:r>
              <a:rPr lang="en" sz="1200" dirty="0"/>
              <a:t>Linear regression.</a:t>
            </a:r>
          </a:p>
          <a:p>
            <a:pPr marL="285750" lvl="0" indent="-285750" algn="l" rtl="0">
              <a:spcBef>
                <a:spcPts val="0"/>
              </a:spcBef>
              <a:spcAft>
                <a:spcPts val="0"/>
              </a:spcAft>
              <a:buFontTx/>
              <a:buChar char="-"/>
            </a:pPr>
            <a:r>
              <a:rPr lang="en" sz="1200" dirty="0"/>
              <a:t>Intro to deep learning.</a:t>
            </a:r>
          </a:p>
          <a:p>
            <a:pPr marL="285750" lvl="0" indent="-285750" algn="l" rtl="0">
              <a:spcBef>
                <a:spcPts val="0"/>
              </a:spcBef>
              <a:spcAft>
                <a:spcPts val="0"/>
              </a:spcAft>
              <a:buFontTx/>
              <a:buChar char="-"/>
            </a:pPr>
            <a:r>
              <a:rPr lang="en" sz="1200" dirty="0"/>
              <a:t>Mini project.</a:t>
            </a:r>
            <a:endParaRPr sz="1200" dirty="0"/>
          </a:p>
        </p:txBody>
      </p:sp>
      <p:sp>
        <p:nvSpPr>
          <p:cNvPr id="199" name="Google Shape;199;p31"/>
          <p:cNvSpPr txBox="1">
            <a:spLocks noGrp="1"/>
          </p:cNvSpPr>
          <p:nvPr>
            <p:ph type="title" idx="2"/>
          </p:nvPr>
        </p:nvSpPr>
        <p:spPr>
          <a:xfrm>
            <a:off x="5318730" y="3197475"/>
            <a:ext cx="2917800" cy="488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Session 3</a:t>
            </a:r>
            <a:endParaRPr dirty="0"/>
          </a:p>
        </p:txBody>
      </p:sp>
      <p:sp>
        <p:nvSpPr>
          <p:cNvPr id="200" name="Google Shape;200;p31"/>
          <p:cNvSpPr txBox="1">
            <a:spLocks noGrp="1"/>
          </p:cNvSpPr>
          <p:nvPr>
            <p:ph type="subTitle" idx="3"/>
          </p:nvPr>
        </p:nvSpPr>
        <p:spPr>
          <a:xfrm>
            <a:off x="5340612" y="3653517"/>
            <a:ext cx="2874000" cy="716700"/>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Clr>
                <a:schemeClr val="dk1"/>
              </a:buClr>
              <a:buSzPts val="1100"/>
              <a:buFontTx/>
              <a:buChar char="-"/>
            </a:pPr>
            <a:r>
              <a:rPr lang="en-US" sz="1200" dirty="0"/>
              <a:t>Transfer learning</a:t>
            </a:r>
          </a:p>
          <a:p>
            <a:pPr marL="285750" lvl="0" indent="-285750" algn="l" rtl="0">
              <a:spcBef>
                <a:spcPts val="0"/>
              </a:spcBef>
              <a:spcAft>
                <a:spcPts val="0"/>
              </a:spcAft>
              <a:buClr>
                <a:schemeClr val="dk1"/>
              </a:buClr>
              <a:buSzPts val="1100"/>
              <a:buFontTx/>
              <a:buChar char="-"/>
            </a:pPr>
            <a:r>
              <a:rPr lang="en-US" sz="1200" dirty="0"/>
              <a:t>Project using transfer learning(or according to our agreement)</a:t>
            </a:r>
            <a:endParaRPr sz="1200" dirty="0"/>
          </a:p>
          <a:p>
            <a:pPr marL="0" lvl="0" indent="0" algn="l" rtl="0">
              <a:spcBef>
                <a:spcPts val="0"/>
              </a:spcBef>
              <a:spcAft>
                <a:spcPts val="0"/>
              </a:spcAft>
              <a:buNone/>
            </a:pPr>
            <a:endParaRPr sz="1200" dirty="0"/>
          </a:p>
        </p:txBody>
      </p:sp>
      <p:sp>
        <p:nvSpPr>
          <p:cNvPr id="201" name="Google Shape;201;p31"/>
          <p:cNvSpPr txBox="1">
            <a:spLocks noGrp="1"/>
          </p:cNvSpPr>
          <p:nvPr>
            <p:ph type="title" idx="4"/>
          </p:nvPr>
        </p:nvSpPr>
        <p:spPr>
          <a:xfrm>
            <a:off x="5266344" y="1573952"/>
            <a:ext cx="2917800" cy="488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Session 2</a:t>
            </a:r>
            <a:endParaRPr dirty="0"/>
          </a:p>
        </p:txBody>
      </p:sp>
      <p:sp>
        <p:nvSpPr>
          <p:cNvPr id="202" name="Google Shape;202;p31"/>
          <p:cNvSpPr txBox="1">
            <a:spLocks noGrp="1"/>
          </p:cNvSpPr>
          <p:nvPr>
            <p:ph type="subTitle" idx="5"/>
          </p:nvPr>
        </p:nvSpPr>
        <p:spPr>
          <a:xfrm>
            <a:off x="5144687" y="2038729"/>
            <a:ext cx="3378993" cy="716700"/>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Clr>
                <a:schemeClr val="dk1"/>
              </a:buClr>
              <a:buSzPts val="1100"/>
              <a:buFontTx/>
              <a:buChar char="-"/>
            </a:pPr>
            <a:r>
              <a:rPr lang="en-US" sz="1100" dirty="0"/>
              <a:t>Preprocessing using NumPy and Pandas.</a:t>
            </a:r>
          </a:p>
          <a:p>
            <a:pPr marL="285750" lvl="0" indent="-285750" algn="l" rtl="0">
              <a:spcBef>
                <a:spcPts val="0"/>
              </a:spcBef>
              <a:spcAft>
                <a:spcPts val="0"/>
              </a:spcAft>
              <a:buClr>
                <a:schemeClr val="dk1"/>
              </a:buClr>
              <a:buSzPts val="1100"/>
              <a:buFontTx/>
              <a:buChar char="-"/>
            </a:pPr>
            <a:r>
              <a:rPr lang="en-US" sz="1100" dirty="0"/>
              <a:t>Intro to Computer Vision techniques.</a:t>
            </a:r>
          </a:p>
          <a:p>
            <a:pPr marL="285750" lvl="0" indent="-285750" algn="l" rtl="0">
              <a:spcBef>
                <a:spcPts val="0"/>
              </a:spcBef>
              <a:spcAft>
                <a:spcPts val="0"/>
              </a:spcAft>
              <a:buClr>
                <a:schemeClr val="dk1"/>
              </a:buClr>
              <a:buSzPts val="1100"/>
              <a:buFontTx/>
              <a:buChar char="-"/>
            </a:pPr>
            <a:r>
              <a:rPr lang="en-US" sz="1100" dirty="0"/>
              <a:t>Computer vision mini project.</a:t>
            </a:r>
            <a:endParaRPr sz="1100" dirty="0"/>
          </a:p>
          <a:p>
            <a:pPr marL="0" lvl="0" indent="0" algn="l" rtl="0">
              <a:spcBef>
                <a:spcPts val="0"/>
              </a:spcBef>
              <a:spcAft>
                <a:spcPts val="0"/>
              </a:spcAft>
              <a:buNone/>
            </a:pPr>
            <a:endParaRPr sz="1100" dirty="0"/>
          </a:p>
        </p:txBody>
      </p:sp>
      <p:pic>
        <p:nvPicPr>
          <p:cNvPr id="205" name="Google Shape;205;p31"/>
          <p:cNvPicPr preferRelativeResize="0"/>
          <p:nvPr/>
        </p:nvPicPr>
        <p:blipFill>
          <a:blip r:embed="rId3">
            <a:alphaModFix amt="80000"/>
          </a:blip>
          <a:stretch>
            <a:fillRect/>
          </a:stretch>
        </p:blipFill>
        <p:spPr>
          <a:xfrm rot="-8782544" flipH="1">
            <a:off x="2490549" y="1039473"/>
            <a:ext cx="1124399" cy="51003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pic>
        <p:nvPicPr>
          <p:cNvPr id="3" name="Picture 2" descr="A group of people in clothing&#10;&#10;Description automatically generated with low confidence">
            <a:extLst>
              <a:ext uri="{FF2B5EF4-FFF2-40B4-BE49-F238E27FC236}">
                <a16:creationId xmlns:a16="http://schemas.microsoft.com/office/drawing/2014/main" id="{C9978E9E-C817-4E68-B442-82C1A3A919EE}"/>
              </a:ext>
            </a:extLst>
          </p:cNvPr>
          <p:cNvPicPr>
            <a:picLocks noChangeAspect="1"/>
          </p:cNvPicPr>
          <p:nvPr/>
        </p:nvPicPr>
        <p:blipFill>
          <a:blip r:embed="rId3"/>
          <a:stretch>
            <a:fillRect/>
          </a:stretch>
        </p:blipFill>
        <p:spPr>
          <a:xfrm>
            <a:off x="5687860" y="1406915"/>
            <a:ext cx="2340041" cy="1755031"/>
          </a:xfrm>
          <a:prstGeom prst="rect">
            <a:avLst/>
          </a:prstGeom>
        </p:spPr>
      </p:pic>
      <p:sp>
        <p:nvSpPr>
          <p:cNvPr id="220" name="Google Shape;220;p33"/>
          <p:cNvSpPr txBox="1">
            <a:spLocks noGrp="1"/>
          </p:cNvSpPr>
          <p:nvPr>
            <p:ph type="body" idx="1"/>
          </p:nvPr>
        </p:nvSpPr>
        <p:spPr>
          <a:xfrm>
            <a:off x="1002325" y="2161919"/>
            <a:ext cx="2901600" cy="1117062"/>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What is the difference between AI, Machine learning and Deep learning?</a:t>
            </a:r>
          </a:p>
          <a:p>
            <a:pPr marL="0" lvl="0" indent="0" algn="l" rtl="0">
              <a:spcBef>
                <a:spcPts val="0"/>
              </a:spcBef>
              <a:spcAft>
                <a:spcPts val="1600"/>
              </a:spcAft>
              <a:buNone/>
            </a:pPr>
            <a:endParaRPr sz="2000" dirty="0"/>
          </a:p>
        </p:txBody>
      </p:sp>
      <p:sp>
        <p:nvSpPr>
          <p:cNvPr id="221" name="Google Shape;221;p33"/>
          <p:cNvSpPr txBox="1">
            <a:spLocks noGrp="1"/>
          </p:cNvSpPr>
          <p:nvPr>
            <p:ph type="title"/>
          </p:nvPr>
        </p:nvSpPr>
        <p:spPr>
          <a:xfrm>
            <a:off x="1002325" y="711181"/>
            <a:ext cx="2403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Introduction</a:t>
            </a:r>
            <a:endParaRPr dirty="0"/>
          </a:p>
        </p:txBody>
      </p:sp>
      <p:pic>
        <p:nvPicPr>
          <p:cNvPr id="222" name="Google Shape;222;p33"/>
          <p:cNvPicPr preferRelativeResize="0"/>
          <p:nvPr/>
        </p:nvPicPr>
        <p:blipFill>
          <a:blip r:embed="rId4">
            <a:alphaModFix amt="56000"/>
          </a:blip>
          <a:stretch>
            <a:fillRect/>
          </a:stretch>
        </p:blipFill>
        <p:spPr>
          <a:xfrm rot="10800000">
            <a:off x="1124175" y="1103650"/>
            <a:ext cx="1918825" cy="216200"/>
          </a:xfrm>
          <a:prstGeom prst="rect">
            <a:avLst/>
          </a:prstGeom>
          <a:noFill/>
          <a:ln>
            <a:noFill/>
          </a:ln>
        </p:spPr>
      </p:pic>
      <p:sp>
        <p:nvSpPr>
          <p:cNvPr id="224" name="Google Shape;224;p33"/>
          <p:cNvSpPr/>
          <p:nvPr/>
        </p:nvSpPr>
        <p:spPr>
          <a:xfrm rot="-391042">
            <a:off x="5458544" y="1272152"/>
            <a:ext cx="1101258" cy="649000"/>
          </a:xfrm>
          <a:custGeom>
            <a:avLst/>
            <a:gdLst/>
            <a:ahLst/>
            <a:cxnLst/>
            <a:rect l="l" t="t" r="r" b="b"/>
            <a:pathLst>
              <a:path w="44052" h="25961" extrusionOk="0">
                <a:moveTo>
                  <a:pt x="0" y="15402"/>
                </a:moveTo>
                <a:lnTo>
                  <a:pt x="40035" y="0"/>
                </a:lnTo>
                <a:cubicBezTo>
                  <a:pt x="40035" y="0"/>
                  <a:pt x="39175" y="1442"/>
                  <a:pt x="39491" y="2221"/>
                </a:cubicBezTo>
                <a:cubicBezTo>
                  <a:pt x="39806" y="2993"/>
                  <a:pt x="41434" y="3418"/>
                  <a:pt x="41434" y="3418"/>
                </a:cubicBezTo>
                <a:cubicBezTo>
                  <a:pt x="41434" y="3418"/>
                  <a:pt x="40574" y="5040"/>
                  <a:pt x="41047" y="5753"/>
                </a:cubicBezTo>
                <a:cubicBezTo>
                  <a:pt x="41521" y="6466"/>
                  <a:pt x="42609" y="7168"/>
                  <a:pt x="42609" y="7168"/>
                </a:cubicBezTo>
                <a:cubicBezTo>
                  <a:pt x="42609" y="7168"/>
                  <a:pt x="41510" y="9791"/>
                  <a:pt x="44051" y="10684"/>
                </a:cubicBezTo>
                <a:lnTo>
                  <a:pt x="4327" y="25960"/>
                </a:lnTo>
                <a:cubicBezTo>
                  <a:pt x="4327" y="25960"/>
                  <a:pt x="4958" y="24252"/>
                  <a:pt x="4703" y="23631"/>
                </a:cubicBezTo>
                <a:cubicBezTo>
                  <a:pt x="4447" y="23011"/>
                  <a:pt x="2885" y="22439"/>
                  <a:pt x="2885" y="22439"/>
                </a:cubicBezTo>
                <a:cubicBezTo>
                  <a:pt x="2885" y="22439"/>
                  <a:pt x="3767" y="20752"/>
                  <a:pt x="3380" y="19816"/>
                </a:cubicBezTo>
                <a:cubicBezTo>
                  <a:pt x="2999" y="18885"/>
                  <a:pt x="1524" y="18526"/>
                  <a:pt x="1524" y="18526"/>
                </a:cubicBezTo>
                <a:cubicBezTo>
                  <a:pt x="1524" y="18526"/>
                  <a:pt x="2237" y="17514"/>
                  <a:pt x="1873" y="16638"/>
                </a:cubicBezTo>
                <a:cubicBezTo>
                  <a:pt x="1513" y="15761"/>
                  <a:pt x="0" y="15402"/>
                  <a:pt x="0" y="15402"/>
                </a:cubicBezTo>
                <a:close/>
              </a:path>
            </a:pathLst>
          </a:custGeom>
          <a:solidFill>
            <a:schemeClr val="dk1">
              <a:alpha val="2678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20;p33">
            <a:extLst>
              <a:ext uri="{FF2B5EF4-FFF2-40B4-BE49-F238E27FC236}">
                <a16:creationId xmlns:a16="http://schemas.microsoft.com/office/drawing/2014/main" id="{31C635C4-394D-45E3-9706-746B63462625}"/>
              </a:ext>
            </a:extLst>
          </p:cNvPr>
          <p:cNvSpPr txBox="1">
            <a:spLocks/>
          </p:cNvSpPr>
          <p:nvPr/>
        </p:nvSpPr>
        <p:spPr>
          <a:xfrm>
            <a:off x="5778859" y="2220870"/>
            <a:ext cx="578881" cy="47863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2"/>
              </a:buClr>
              <a:buSzPts val="1600"/>
              <a:buFont typeface="Roboto Mono Medium"/>
              <a:buChar char="●"/>
              <a:defRPr sz="1600" b="0" i="0" u="none" strike="noStrike" cap="none">
                <a:solidFill>
                  <a:schemeClr val="dk2"/>
                </a:solidFill>
                <a:latin typeface="Roboto Mono Medium"/>
                <a:ea typeface="Roboto Mono Medium"/>
                <a:cs typeface="Roboto Mono Medium"/>
                <a:sym typeface="Roboto Mono Medium"/>
              </a:defRPr>
            </a:lvl1pPr>
            <a:lvl2pPr marL="914400" marR="0" lvl="1" indent="-330200" algn="l" rtl="0">
              <a:lnSpc>
                <a:spcPct val="100000"/>
              </a:lnSpc>
              <a:spcBef>
                <a:spcPts val="1600"/>
              </a:spcBef>
              <a:spcAft>
                <a:spcPts val="0"/>
              </a:spcAft>
              <a:buClr>
                <a:schemeClr val="dk2"/>
              </a:buClr>
              <a:buSzPts val="1600"/>
              <a:buFont typeface="Roboto Mono Medium"/>
              <a:buChar char="○"/>
              <a:defRPr sz="1600" b="0" i="0" u="none" strike="noStrike" cap="none">
                <a:solidFill>
                  <a:schemeClr val="dk2"/>
                </a:solidFill>
                <a:latin typeface="Roboto Mono Medium"/>
                <a:ea typeface="Roboto Mono Medium"/>
                <a:cs typeface="Roboto Mono Medium"/>
                <a:sym typeface="Roboto Mono Medium"/>
              </a:defRPr>
            </a:lvl2pPr>
            <a:lvl3pPr marL="1371600" marR="0" lvl="2" indent="-330200" algn="l" rtl="0">
              <a:lnSpc>
                <a:spcPct val="100000"/>
              </a:lnSpc>
              <a:spcBef>
                <a:spcPts val="1600"/>
              </a:spcBef>
              <a:spcAft>
                <a:spcPts val="0"/>
              </a:spcAft>
              <a:buClr>
                <a:schemeClr val="dk2"/>
              </a:buClr>
              <a:buSzPts val="1600"/>
              <a:buFont typeface="Roboto Mono Medium"/>
              <a:buChar char="■"/>
              <a:defRPr sz="1600" b="0" i="0" u="none" strike="noStrike" cap="none">
                <a:solidFill>
                  <a:schemeClr val="dk2"/>
                </a:solidFill>
                <a:latin typeface="Roboto Mono Medium"/>
                <a:ea typeface="Roboto Mono Medium"/>
                <a:cs typeface="Roboto Mono Medium"/>
                <a:sym typeface="Roboto Mono Medium"/>
              </a:defRPr>
            </a:lvl3pPr>
            <a:lvl4pPr marL="1828800" marR="0" lvl="3" indent="-330200" algn="l" rtl="0">
              <a:lnSpc>
                <a:spcPct val="100000"/>
              </a:lnSpc>
              <a:spcBef>
                <a:spcPts val="1600"/>
              </a:spcBef>
              <a:spcAft>
                <a:spcPts val="0"/>
              </a:spcAft>
              <a:buClr>
                <a:schemeClr val="dk2"/>
              </a:buClr>
              <a:buSzPts val="1600"/>
              <a:buFont typeface="Roboto Mono Medium"/>
              <a:buChar char="●"/>
              <a:defRPr sz="1600" b="0" i="0" u="none" strike="noStrike" cap="none">
                <a:solidFill>
                  <a:schemeClr val="dk2"/>
                </a:solidFill>
                <a:latin typeface="Roboto Mono Medium"/>
                <a:ea typeface="Roboto Mono Medium"/>
                <a:cs typeface="Roboto Mono Medium"/>
                <a:sym typeface="Roboto Mono Medium"/>
              </a:defRPr>
            </a:lvl4pPr>
            <a:lvl5pPr marL="2286000" marR="0" lvl="4" indent="-330200" algn="l" rtl="0">
              <a:lnSpc>
                <a:spcPct val="100000"/>
              </a:lnSpc>
              <a:spcBef>
                <a:spcPts val="1600"/>
              </a:spcBef>
              <a:spcAft>
                <a:spcPts val="0"/>
              </a:spcAft>
              <a:buClr>
                <a:schemeClr val="dk2"/>
              </a:buClr>
              <a:buSzPts val="1600"/>
              <a:buFont typeface="Roboto Mono Medium"/>
              <a:buChar char="○"/>
              <a:defRPr sz="1600" b="0" i="0" u="none" strike="noStrike" cap="none">
                <a:solidFill>
                  <a:schemeClr val="dk2"/>
                </a:solidFill>
                <a:latin typeface="Roboto Mono Medium"/>
                <a:ea typeface="Roboto Mono Medium"/>
                <a:cs typeface="Roboto Mono Medium"/>
                <a:sym typeface="Roboto Mono Medium"/>
              </a:defRPr>
            </a:lvl5pPr>
            <a:lvl6pPr marL="2743200" marR="0" lvl="5" indent="-330200" algn="l" rtl="0">
              <a:lnSpc>
                <a:spcPct val="100000"/>
              </a:lnSpc>
              <a:spcBef>
                <a:spcPts val="1600"/>
              </a:spcBef>
              <a:spcAft>
                <a:spcPts val="0"/>
              </a:spcAft>
              <a:buClr>
                <a:schemeClr val="dk2"/>
              </a:buClr>
              <a:buSzPts val="1600"/>
              <a:buFont typeface="Roboto Mono Medium"/>
              <a:buChar char="■"/>
              <a:defRPr sz="1600" b="0" i="0" u="none" strike="noStrike" cap="none">
                <a:solidFill>
                  <a:schemeClr val="dk2"/>
                </a:solidFill>
                <a:latin typeface="Roboto Mono Medium"/>
                <a:ea typeface="Roboto Mono Medium"/>
                <a:cs typeface="Roboto Mono Medium"/>
                <a:sym typeface="Roboto Mono Medium"/>
              </a:defRPr>
            </a:lvl6pPr>
            <a:lvl7pPr marL="3200400" marR="0" lvl="6" indent="-330200" algn="l" rtl="0">
              <a:lnSpc>
                <a:spcPct val="100000"/>
              </a:lnSpc>
              <a:spcBef>
                <a:spcPts val="1600"/>
              </a:spcBef>
              <a:spcAft>
                <a:spcPts val="0"/>
              </a:spcAft>
              <a:buClr>
                <a:schemeClr val="dk2"/>
              </a:buClr>
              <a:buSzPts val="1600"/>
              <a:buFont typeface="Roboto Mono Medium"/>
              <a:buChar char="●"/>
              <a:defRPr sz="1600" b="0" i="0" u="none" strike="noStrike" cap="none">
                <a:solidFill>
                  <a:schemeClr val="dk2"/>
                </a:solidFill>
                <a:latin typeface="Roboto Mono Medium"/>
                <a:ea typeface="Roboto Mono Medium"/>
                <a:cs typeface="Roboto Mono Medium"/>
                <a:sym typeface="Roboto Mono Medium"/>
              </a:defRPr>
            </a:lvl7pPr>
            <a:lvl8pPr marL="3657600" marR="0" lvl="7" indent="-330200" algn="l" rtl="0">
              <a:lnSpc>
                <a:spcPct val="100000"/>
              </a:lnSpc>
              <a:spcBef>
                <a:spcPts val="1600"/>
              </a:spcBef>
              <a:spcAft>
                <a:spcPts val="0"/>
              </a:spcAft>
              <a:buClr>
                <a:schemeClr val="dk2"/>
              </a:buClr>
              <a:buSzPts val="1600"/>
              <a:buFont typeface="Roboto Mono Medium"/>
              <a:buChar char="○"/>
              <a:defRPr sz="1600" b="0" i="0" u="none" strike="noStrike" cap="none">
                <a:solidFill>
                  <a:schemeClr val="dk2"/>
                </a:solidFill>
                <a:latin typeface="Roboto Mono Medium"/>
                <a:ea typeface="Roboto Mono Medium"/>
                <a:cs typeface="Roboto Mono Medium"/>
                <a:sym typeface="Roboto Mono Medium"/>
              </a:defRPr>
            </a:lvl8pPr>
            <a:lvl9pPr marL="4114800" marR="0" lvl="8" indent="-330200" algn="l" rtl="0">
              <a:lnSpc>
                <a:spcPct val="100000"/>
              </a:lnSpc>
              <a:spcBef>
                <a:spcPts val="1600"/>
              </a:spcBef>
              <a:spcAft>
                <a:spcPts val="1600"/>
              </a:spcAft>
              <a:buClr>
                <a:schemeClr val="dk2"/>
              </a:buClr>
              <a:buSzPts val="1600"/>
              <a:buFont typeface="Roboto Mono Medium"/>
              <a:buChar char="■"/>
              <a:defRPr sz="1600" b="0" i="0" u="none" strike="noStrike" cap="none">
                <a:solidFill>
                  <a:schemeClr val="dk2"/>
                </a:solidFill>
                <a:latin typeface="Roboto Mono Medium"/>
                <a:ea typeface="Roboto Mono Medium"/>
                <a:cs typeface="Roboto Mono Medium"/>
                <a:sym typeface="Roboto Mono Medium"/>
              </a:defRPr>
            </a:lvl9pPr>
          </a:lstStyle>
          <a:p>
            <a:pPr marL="0" indent="0">
              <a:spcAft>
                <a:spcPts val="1600"/>
              </a:spcAft>
              <a:buFont typeface="Roboto Mono Medium"/>
              <a:buNone/>
            </a:pPr>
            <a:r>
              <a:rPr lang="en-US" dirty="0">
                <a:solidFill>
                  <a:srgbClr val="FFFFFF"/>
                </a:solidFill>
              </a:rPr>
              <a:t>AI</a:t>
            </a:r>
          </a:p>
          <a:p>
            <a:pPr marL="0" indent="0">
              <a:spcAft>
                <a:spcPts val="1600"/>
              </a:spcAft>
              <a:buFont typeface="Roboto Mono Medium"/>
              <a:buNone/>
            </a:pPr>
            <a:endParaRPr lang="en-US" sz="2000" dirty="0">
              <a:solidFill>
                <a:srgbClr val="FFFFFF"/>
              </a:solidFill>
            </a:endParaRPr>
          </a:p>
        </p:txBody>
      </p:sp>
      <p:sp>
        <p:nvSpPr>
          <p:cNvPr id="14" name="Google Shape;220;p33">
            <a:extLst>
              <a:ext uri="{FF2B5EF4-FFF2-40B4-BE49-F238E27FC236}">
                <a16:creationId xmlns:a16="http://schemas.microsoft.com/office/drawing/2014/main" id="{E7FC417E-7AEA-4C4A-9731-8CE83DAD16E3}"/>
              </a:ext>
            </a:extLst>
          </p:cNvPr>
          <p:cNvSpPr txBox="1">
            <a:spLocks/>
          </p:cNvSpPr>
          <p:nvPr/>
        </p:nvSpPr>
        <p:spPr>
          <a:xfrm>
            <a:off x="6852618" y="1742238"/>
            <a:ext cx="578881" cy="47863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2"/>
              </a:buClr>
              <a:buSzPts val="1600"/>
              <a:buFont typeface="Roboto Mono Medium"/>
              <a:buChar char="●"/>
              <a:defRPr sz="1600" b="0" i="0" u="none" strike="noStrike" cap="none">
                <a:solidFill>
                  <a:schemeClr val="dk2"/>
                </a:solidFill>
                <a:latin typeface="Roboto Mono Medium"/>
                <a:ea typeface="Roboto Mono Medium"/>
                <a:cs typeface="Roboto Mono Medium"/>
                <a:sym typeface="Roboto Mono Medium"/>
              </a:defRPr>
            </a:lvl1pPr>
            <a:lvl2pPr marL="914400" marR="0" lvl="1" indent="-330200" algn="l" rtl="0">
              <a:lnSpc>
                <a:spcPct val="100000"/>
              </a:lnSpc>
              <a:spcBef>
                <a:spcPts val="1600"/>
              </a:spcBef>
              <a:spcAft>
                <a:spcPts val="0"/>
              </a:spcAft>
              <a:buClr>
                <a:schemeClr val="dk2"/>
              </a:buClr>
              <a:buSzPts val="1600"/>
              <a:buFont typeface="Roboto Mono Medium"/>
              <a:buChar char="○"/>
              <a:defRPr sz="1600" b="0" i="0" u="none" strike="noStrike" cap="none">
                <a:solidFill>
                  <a:schemeClr val="dk2"/>
                </a:solidFill>
                <a:latin typeface="Roboto Mono Medium"/>
                <a:ea typeface="Roboto Mono Medium"/>
                <a:cs typeface="Roboto Mono Medium"/>
                <a:sym typeface="Roboto Mono Medium"/>
              </a:defRPr>
            </a:lvl2pPr>
            <a:lvl3pPr marL="1371600" marR="0" lvl="2" indent="-330200" algn="l" rtl="0">
              <a:lnSpc>
                <a:spcPct val="100000"/>
              </a:lnSpc>
              <a:spcBef>
                <a:spcPts val="1600"/>
              </a:spcBef>
              <a:spcAft>
                <a:spcPts val="0"/>
              </a:spcAft>
              <a:buClr>
                <a:schemeClr val="dk2"/>
              </a:buClr>
              <a:buSzPts val="1600"/>
              <a:buFont typeface="Roboto Mono Medium"/>
              <a:buChar char="■"/>
              <a:defRPr sz="1600" b="0" i="0" u="none" strike="noStrike" cap="none">
                <a:solidFill>
                  <a:schemeClr val="dk2"/>
                </a:solidFill>
                <a:latin typeface="Roboto Mono Medium"/>
                <a:ea typeface="Roboto Mono Medium"/>
                <a:cs typeface="Roboto Mono Medium"/>
                <a:sym typeface="Roboto Mono Medium"/>
              </a:defRPr>
            </a:lvl3pPr>
            <a:lvl4pPr marL="1828800" marR="0" lvl="3" indent="-330200" algn="l" rtl="0">
              <a:lnSpc>
                <a:spcPct val="100000"/>
              </a:lnSpc>
              <a:spcBef>
                <a:spcPts val="1600"/>
              </a:spcBef>
              <a:spcAft>
                <a:spcPts val="0"/>
              </a:spcAft>
              <a:buClr>
                <a:schemeClr val="dk2"/>
              </a:buClr>
              <a:buSzPts val="1600"/>
              <a:buFont typeface="Roboto Mono Medium"/>
              <a:buChar char="●"/>
              <a:defRPr sz="1600" b="0" i="0" u="none" strike="noStrike" cap="none">
                <a:solidFill>
                  <a:schemeClr val="dk2"/>
                </a:solidFill>
                <a:latin typeface="Roboto Mono Medium"/>
                <a:ea typeface="Roboto Mono Medium"/>
                <a:cs typeface="Roboto Mono Medium"/>
                <a:sym typeface="Roboto Mono Medium"/>
              </a:defRPr>
            </a:lvl4pPr>
            <a:lvl5pPr marL="2286000" marR="0" lvl="4" indent="-330200" algn="l" rtl="0">
              <a:lnSpc>
                <a:spcPct val="100000"/>
              </a:lnSpc>
              <a:spcBef>
                <a:spcPts val="1600"/>
              </a:spcBef>
              <a:spcAft>
                <a:spcPts val="0"/>
              </a:spcAft>
              <a:buClr>
                <a:schemeClr val="dk2"/>
              </a:buClr>
              <a:buSzPts val="1600"/>
              <a:buFont typeface="Roboto Mono Medium"/>
              <a:buChar char="○"/>
              <a:defRPr sz="1600" b="0" i="0" u="none" strike="noStrike" cap="none">
                <a:solidFill>
                  <a:schemeClr val="dk2"/>
                </a:solidFill>
                <a:latin typeface="Roboto Mono Medium"/>
                <a:ea typeface="Roboto Mono Medium"/>
                <a:cs typeface="Roboto Mono Medium"/>
                <a:sym typeface="Roboto Mono Medium"/>
              </a:defRPr>
            </a:lvl5pPr>
            <a:lvl6pPr marL="2743200" marR="0" lvl="5" indent="-330200" algn="l" rtl="0">
              <a:lnSpc>
                <a:spcPct val="100000"/>
              </a:lnSpc>
              <a:spcBef>
                <a:spcPts val="1600"/>
              </a:spcBef>
              <a:spcAft>
                <a:spcPts val="0"/>
              </a:spcAft>
              <a:buClr>
                <a:schemeClr val="dk2"/>
              </a:buClr>
              <a:buSzPts val="1600"/>
              <a:buFont typeface="Roboto Mono Medium"/>
              <a:buChar char="■"/>
              <a:defRPr sz="1600" b="0" i="0" u="none" strike="noStrike" cap="none">
                <a:solidFill>
                  <a:schemeClr val="dk2"/>
                </a:solidFill>
                <a:latin typeface="Roboto Mono Medium"/>
                <a:ea typeface="Roboto Mono Medium"/>
                <a:cs typeface="Roboto Mono Medium"/>
                <a:sym typeface="Roboto Mono Medium"/>
              </a:defRPr>
            </a:lvl6pPr>
            <a:lvl7pPr marL="3200400" marR="0" lvl="6" indent="-330200" algn="l" rtl="0">
              <a:lnSpc>
                <a:spcPct val="100000"/>
              </a:lnSpc>
              <a:spcBef>
                <a:spcPts val="1600"/>
              </a:spcBef>
              <a:spcAft>
                <a:spcPts val="0"/>
              </a:spcAft>
              <a:buClr>
                <a:schemeClr val="dk2"/>
              </a:buClr>
              <a:buSzPts val="1600"/>
              <a:buFont typeface="Roboto Mono Medium"/>
              <a:buChar char="●"/>
              <a:defRPr sz="1600" b="0" i="0" u="none" strike="noStrike" cap="none">
                <a:solidFill>
                  <a:schemeClr val="dk2"/>
                </a:solidFill>
                <a:latin typeface="Roboto Mono Medium"/>
                <a:ea typeface="Roboto Mono Medium"/>
                <a:cs typeface="Roboto Mono Medium"/>
                <a:sym typeface="Roboto Mono Medium"/>
              </a:defRPr>
            </a:lvl7pPr>
            <a:lvl8pPr marL="3657600" marR="0" lvl="7" indent="-330200" algn="l" rtl="0">
              <a:lnSpc>
                <a:spcPct val="100000"/>
              </a:lnSpc>
              <a:spcBef>
                <a:spcPts val="1600"/>
              </a:spcBef>
              <a:spcAft>
                <a:spcPts val="0"/>
              </a:spcAft>
              <a:buClr>
                <a:schemeClr val="dk2"/>
              </a:buClr>
              <a:buSzPts val="1600"/>
              <a:buFont typeface="Roboto Mono Medium"/>
              <a:buChar char="○"/>
              <a:defRPr sz="1600" b="0" i="0" u="none" strike="noStrike" cap="none">
                <a:solidFill>
                  <a:schemeClr val="dk2"/>
                </a:solidFill>
                <a:latin typeface="Roboto Mono Medium"/>
                <a:ea typeface="Roboto Mono Medium"/>
                <a:cs typeface="Roboto Mono Medium"/>
                <a:sym typeface="Roboto Mono Medium"/>
              </a:defRPr>
            </a:lvl8pPr>
            <a:lvl9pPr marL="4114800" marR="0" lvl="8" indent="-330200" algn="l" rtl="0">
              <a:lnSpc>
                <a:spcPct val="100000"/>
              </a:lnSpc>
              <a:spcBef>
                <a:spcPts val="1600"/>
              </a:spcBef>
              <a:spcAft>
                <a:spcPts val="1600"/>
              </a:spcAft>
              <a:buClr>
                <a:schemeClr val="dk2"/>
              </a:buClr>
              <a:buSzPts val="1600"/>
              <a:buFont typeface="Roboto Mono Medium"/>
              <a:buChar char="■"/>
              <a:defRPr sz="1600" b="0" i="0" u="none" strike="noStrike" cap="none">
                <a:solidFill>
                  <a:schemeClr val="dk2"/>
                </a:solidFill>
                <a:latin typeface="Roboto Mono Medium"/>
                <a:ea typeface="Roboto Mono Medium"/>
                <a:cs typeface="Roboto Mono Medium"/>
                <a:sym typeface="Roboto Mono Medium"/>
              </a:defRPr>
            </a:lvl9pPr>
          </a:lstStyle>
          <a:p>
            <a:pPr marL="0" indent="0">
              <a:spcAft>
                <a:spcPts val="1600"/>
              </a:spcAft>
              <a:buFont typeface="Roboto Mono Medium"/>
              <a:buNone/>
            </a:pPr>
            <a:r>
              <a:rPr lang="en-US" dirty="0">
                <a:solidFill>
                  <a:srgbClr val="FFFFFF"/>
                </a:solidFill>
              </a:rPr>
              <a:t>ML</a:t>
            </a:r>
          </a:p>
          <a:p>
            <a:pPr marL="0" indent="0">
              <a:spcAft>
                <a:spcPts val="1600"/>
              </a:spcAft>
              <a:buFont typeface="Roboto Mono Medium"/>
              <a:buNone/>
            </a:pPr>
            <a:endParaRPr lang="en-US" sz="2000" dirty="0"/>
          </a:p>
        </p:txBody>
      </p:sp>
      <p:sp>
        <p:nvSpPr>
          <p:cNvPr id="15" name="Google Shape;220;p33">
            <a:extLst>
              <a:ext uri="{FF2B5EF4-FFF2-40B4-BE49-F238E27FC236}">
                <a16:creationId xmlns:a16="http://schemas.microsoft.com/office/drawing/2014/main" id="{525817F2-1C9A-4F64-A68F-6154555DC1FE}"/>
              </a:ext>
            </a:extLst>
          </p:cNvPr>
          <p:cNvSpPr txBox="1">
            <a:spLocks/>
          </p:cNvSpPr>
          <p:nvPr/>
        </p:nvSpPr>
        <p:spPr>
          <a:xfrm>
            <a:off x="7562794" y="2045114"/>
            <a:ext cx="578881" cy="47863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2"/>
              </a:buClr>
              <a:buSzPts val="1600"/>
              <a:buFont typeface="Roboto Mono Medium"/>
              <a:buChar char="●"/>
              <a:defRPr sz="1600" b="0" i="0" u="none" strike="noStrike" cap="none">
                <a:solidFill>
                  <a:schemeClr val="dk2"/>
                </a:solidFill>
                <a:latin typeface="Roboto Mono Medium"/>
                <a:ea typeface="Roboto Mono Medium"/>
                <a:cs typeface="Roboto Mono Medium"/>
                <a:sym typeface="Roboto Mono Medium"/>
              </a:defRPr>
            </a:lvl1pPr>
            <a:lvl2pPr marL="914400" marR="0" lvl="1" indent="-330200" algn="l" rtl="0">
              <a:lnSpc>
                <a:spcPct val="100000"/>
              </a:lnSpc>
              <a:spcBef>
                <a:spcPts val="1600"/>
              </a:spcBef>
              <a:spcAft>
                <a:spcPts val="0"/>
              </a:spcAft>
              <a:buClr>
                <a:schemeClr val="dk2"/>
              </a:buClr>
              <a:buSzPts val="1600"/>
              <a:buFont typeface="Roboto Mono Medium"/>
              <a:buChar char="○"/>
              <a:defRPr sz="1600" b="0" i="0" u="none" strike="noStrike" cap="none">
                <a:solidFill>
                  <a:schemeClr val="dk2"/>
                </a:solidFill>
                <a:latin typeface="Roboto Mono Medium"/>
                <a:ea typeface="Roboto Mono Medium"/>
                <a:cs typeface="Roboto Mono Medium"/>
                <a:sym typeface="Roboto Mono Medium"/>
              </a:defRPr>
            </a:lvl2pPr>
            <a:lvl3pPr marL="1371600" marR="0" lvl="2" indent="-330200" algn="l" rtl="0">
              <a:lnSpc>
                <a:spcPct val="100000"/>
              </a:lnSpc>
              <a:spcBef>
                <a:spcPts val="1600"/>
              </a:spcBef>
              <a:spcAft>
                <a:spcPts val="0"/>
              </a:spcAft>
              <a:buClr>
                <a:schemeClr val="dk2"/>
              </a:buClr>
              <a:buSzPts val="1600"/>
              <a:buFont typeface="Roboto Mono Medium"/>
              <a:buChar char="■"/>
              <a:defRPr sz="1600" b="0" i="0" u="none" strike="noStrike" cap="none">
                <a:solidFill>
                  <a:schemeClr val="dk2"/>
                </a:solidFill>
                <a:latin typeface="Roboto Mono Medium"/>
                <a:ea typeface="Roboto Mono Medium"/>
                <a:cs typeface="Roboto Mono Medium"/>
                <a:sym typeface="Roboto Mono Medium"/>
              </a:defRPr>
            </a:lvl3pPr>
            <a:lvl4pPr marL="1828800" marR="0" lvl="3" indent="-330200" algn="l" rtl="0">
              <a:lnSpc>
                <a:spcPct val="100000"/>
              </a:lnSpc>
              <a:spcBef>
                <a:spcPts val="1600"/>
              </a:spcBef>
              <a:spcAft>
                <a:spcPts val="0"/>
              </a:spcAft>
              <a:buClr>
                <a:schemeClr val="dk2"/>
              </a:buClr>
              <a:buSzPts val="1600"/>
              <a:buFont typeface="Roboto Mono Medium"/>
              <a:buChar char="●"/>
              <a:defRPr sz="1600" b="0" i="0" u="none" strike="noStrike" cap="none">
                <a:solidFill>
                  <a:schemeClr val="dk2"/>
                </a:solidFill>
                <a:latin typeface="Roboto Mono Medium"/>
                <a:ea typeface="Roboto Mono Medium"/>
                <a:cs typeface="Roboto Mono Medium"/>
                <a:sym typeface="Roboto Mono Medium"/>
              </a:defRPr>
            </a:lvl4pPr>
            <a:lvl5pPr marL="2286000" marR="0" lvl="4" indent="-330200" algn="l" rtl="0">
              <a:lnSpc>
                <a:spcPct val="100000"/>
              </a:lnSpc>
              <a:spcBef>
                <a:spcPts val="1600"/>
              </a:spcBef>
              <a:spcAft>
                <a:spcPts val="0"/>
              </a:spcAft>
              <a:buClr>
                <a:schemeClr val="dk2"/>
              </a:buClr>
              <a:buSzPts val="1600"/>
              <a:buFont typeface="Roboto Mono Medium"/>
              <a:buChar char="○"/>
              <a:defRPr sz="1600" b="0" i="0" u="none" strike="noStrike" cap="none">
                <a:solidFill>
                  <a:schemeClr val="dk2"/>
                </a:solidFill>
                <a:latin typeface="Roboto Mono Medium"/>
                <a:ea typeface="Roboto Mono Medium"/>
                <a:cs typeface="Roboto Mono Medium"/>
                <a:sym typeface="Roboto Mono Medium"/>
              </a:defRPr>
            </a:lvl5pPr>
            <a:lvl6pPr marL="2743200" marR="0" lvl="5" indent="-330200" algn="l" rtl="0">
              <a:lnSpc>
                <a:spcPct val="100000"/>
              </a:lnSpc>
              <a:spcBef>
                <a:spcPts val="1600"/>
              </a:spcBef>
              <a:spcAft>
                <a:spcPts val="0"/>
              </a:spcAft>
              <a:buClr>
                <a:schemeClr val="dk2"/>
              </a:buClr>
              <a:buSzPts val="1600"/>
              <a:buFont typeface="Roboto Mono Medium"/>
              <a:buChar char="■"/>
              <a:defRPr sz="1600" b="0" i="0" u="none" strike="noStrike" cap="none">
                <a:solidFill>
                  <a:schemeClr val="dk2"/>
                </a:solidFill>
                <a:latin typeface="Roboto Mono Medium"/>
                <a:ea typeface="Roboto Mono Medium"/>
                <a:cs typeface="Roboto Mono Medium"/>
                <a:sym typeface="Roboto Mono Medium"/>
              </a:defRPr>
            </a:lvl6pPr>
            <a:lvl7pPr marL="3200400" marR="0" lvl="6" indent="-330200" algn="l" rtl="0">
              <a:lnSpc>
                <a:spcPct val="100000"/>
              </a:lnSpc>
              <a:spcBef>
                <a:spcPts val="1600"/>
              </a:spcBef>
              <a:spcAft>
                <a:spcPts val="0"/>
              </a:spcAft>
              <a:buClr>
                <a:schemeClr val="dk2"/>
              </a:buClr>
              <a:buSzPts val="1600"/>
              <a:buFont typeface="Roboto Mono Medium"/>
              <a:buChar char="●"/>
              <a:defRPr sz="1600" b="0" i="0" u="none" strike="noStrike" cap="none">
                <a:solidFill>
                  <a:schemeClr val="dk2"/>
                </a:solidFill>
                <a:latin typeface="Roboto Mono Medium"/>
                <a:ea typeface="Roboto Mono Medium"/>
                <a:cs typeface="Roboto Mono Medium"/>
                <a:sym typeface="Roboto Mono Medium"/>
              </a:defRPr>
            </a:lvl7pPr>
            <a:lvl8pPr marL="3657600" marR="0" lvl="7" indent="-330200" algn="l" rtl="0">
              <a:lnSpc>
                <a:spcPct val="100000"/>
              </a:lnSpc>
              <a:spcBef>
                <a:spcPts val="1600"/>
              </a:spcBef>
              <a:spcAft>
                <a:spcPts val="0"/>
              </a:spcAft>
              <a:buClr>
                <a:schemeClr val="dk2"/>
              </a:buClr>
              <a:buSzPts val="1600"/>
              <a:buFont typeface="Roboto Mono Medium"/>
              <a:buChar char="○"/>
              <a:defRPr sz="1600" b="0" i="0" u="none" strike="noStrike" cap="none">
                <a:solidFill>
                  <a:schemeClr val="dk2"/>
                </a:solidFill>
                <a:latin typeface="Roboto Mono Medium"/>
                <a:ea typeface="Roboto Mono Medium"/>
                <a:cs typeface="Roboto Mono Medium"/>
                <a:sym typeface="Roboto Mono Medium"/>
              </a:defRPr>
            </a:lvl8pPr>
            <a:lvl9pPr marL="4114800" marR="0" lvl="8" indent="-330200" algn="l" rtl="0">
              <a:lnSpc>
                <a:spcPct val="100000"/>
              </a:lnSpc>
              <a:spcBef>
                <a:spcPts val="1600"/>
              </a:spcBef>
              <a:spcAft>
                <a:spcPts val="1600"/>
              </a:spcAft>
              <a:buClr>
                <a:schemeClr val="dk2"/>
              </a:buClr>
              <a:buSzPts val="1600"/>
              <a:buFont typeface="Roboto Mono Medium"/>
              <a:buChar char="■"/>
              <a:defRPr sz="1600" b="0" i="0" u="none" strike="noStrike" cap="none">
                <a:solidFill>
                  <a:schemeClr val="dk2"/>
                </a:solidFill>
                <a:latin typeface="Roboto Mono Medium"/>
                <a:ea typeface="Roboto Mono Medium"/>
                <a:cs typeface="Roboto Mono Medium"/>
                <a:sym typeface="Roboto Mono Medium"/>
              </a:defRPr>
            </a:lvl9pPr>
          </a:lstStyle>
          <a:p>
            <a:pPr marL="0" indent="0">
              <a:spcAft>
                <a:spcPts val="1600"/>
              </a:spcAft>
              <a:buFont typeface="Roboto Mono Medium"/>
              <a:buNone/>
            </a:pPr>
            <a:r>
              <a:rPr lang="en-US" dirty="0">
                <a:solidFill>
                  <a:srgbClr val="FFFFFF"/>
                </a:solidFill>
              </a:rPr>
              <a:t>DL</a:t>
            </a:r>
          </a:p>
          <a:p>
            <a:pPr marL="0" indent="0">
              <a:spcAft>
                <a:spcPts val="1600"/>
              </a:spcAft>
              <a:buFont typeface="Roboto Mono Medium"/>
              <a:buNone/>
            </a:pPr>
            <a:endParaRPr lang="en-US" sz="2000" dirty="0">
              <a:solidFill>
                <a:srgbClr val="FFFFFF"/>
              </a:solidFill>
            </a:endParaRPr>
          </a:p>
        </p:txBody>
      </p:sp>
    </p:spTree>
  </p:cSld>
  <p:clrMapOvr>
    <a:masterClrMapping/>
  </p:clrMapOvr>
</p:sld>
</file>

<file path=ppt/theme/theme1.xml><?xml version="1.0" encoding="utf-8"?>
<a:theme xmlns:a="http://schemas.openxmlformats.org/drawingml/2006/main" name="Notebook Lesson by Slidesgo">
  <a:themeElements>
    <a:clrScheme name="Simple Light">
      <a:dk1>
        <a:srgbClr val="595959"/>
      </a:dk1>
      <a:lt1>
        <a:srgbClr val="F1C232"/>
      </a:lt1>
      <a:dk2>
        <a:srgbClr val="595959"/>
      </a:dk2>
      <a:lt2>
        <a:srgbClr val="A8D68C"/>
      </a:lt2>
      <a:accent1>
        <a:srgbClr val="F1C232"/>
      </a:accent1>
      <a:accent2>
        <a:srgbClr val="B44141"/>
      </a:accent2>
      <a:accent3>
        <a:srgbClr val="F1C232"/>
      </a:accent3>
      <a:accent4>
        <a:srgbClr val="DF7070"/>
      </a:accent4>
      <a:accent5>
        <a:srgbClr val="7A9E64"/>
      </a:accent5>
      <a:accent6>
        <a:srgbClr val="595959"/>
      </a:accent6>
      <a:hlink>
        <a:srgbClr val="59595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9810</TotalTime>
  <Words>504</Words>
  <Application>Microsoft Office PowerPoint</Application>
  <PresentationFormat>On-screen Show (16:9)</PresentationFormat>
  <Paragraphs>83</Paragraphs>
  <Slides>35</Slides>
  <Notes>34</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35</vt:i4>
      </vt:variant>
    </vt:vector>
  </HeadingPairs>
  <TitlesOfParts>
    <vt:vector size="44" baseType="lpstr">
      <vt:lpstr>Roboto Mono Medium</vt:lpstr>
      <vt:lpstr>Aharoni</vt:lpstr>
      <vt:lpstr>Arial</vt:lpstr>
      <vt:lpstr>Anonymous Pro</vt:lpstr>
      <vt:lpstr>Open Sans</vt:lpstr>
      <vt:lpstr>Concert One</vt:lpstr>
      <vt:lpstr>Cambria</vt:lpstr>
      <vt:lpstr>Coming Soon</vt:lpstr>
      <vt:lpstr>Notebook Lesson by Slidesgo</vt:lpstr>
      <vt:lpstr>Deep learning using TensorFlow Session1</vt:lpstr>
      <vt:lpstr>https://www.tensorflow.org/tutorials/quickstart/beginner  </vt:lpstr>
      <vt:lpstr>A lot of cool applications</vt:lpstr>
      <vt:lpstr>A lot of cool applications</vt:lpstr>
      <vt:lpstr>A lot of cool applications</vt:lpstr>
      <vt:lpstr>What are these sessions about?</vt:lpstr>
      <vt:lpstr>01</vt:lpstr>
      <vt:lpstr>Table of Contents!</vt:lpstr>
      <vt:lpstr>Introduction</vt:lpstr>
      <vt:lpstr>PowerPoint Presentation</vt:lpstr>
      <vt:lpstr>We are interested in ML and deep learning. </vt:lpstr>
      <vt:lpstr>TensorFlow</vt:lpstr>
      <vt:lpstr>PowerPoint Presentation</vt:lpstr>
      <vt:lpstr>PowerPoint Presentation</vt:lpstr>
      <vt:lpstr>Tensors are tiny blocks in understanding TF</vt:lpstr>
      <vt:lpstr>A step back before deep learning</vt:lpstr>
      <vt:lpstr>We have a problem.</vt:lpstr>
      <vt:lpstr>An important equation</vt:lpstr>
      <vt:lpstr>PowerPoint Presentation</vt:lpstr>
      <vt:lpstr>PowerPoint Presentation</vt:lpstr>
      <vt:lpstr>PowerPoint Presentation</vt:lpstr>
      <vt:lpstr>PowerPoint Presentation</vt:lpstr>
      <vt:lpstr>PowerPoint Presentation</vt:lpstr>
      <vt:lpstr>PowerPoint Presentation</vt:lpstr>
      <vt:lpstr>Now deep learning</vt:lpstr>
      <vt:lpstr>PowerPoint Presentation</vt:lpstr>
      <vt:lpstr>PowerPoint Presentation</vt:lpstr>
      <vt:lpstr>PowerPoint Presentation</vt:lpstr>
      <vt:lpstr>OCR-mnist dataset</vt:lpstr>
      <vt:lpstr>PowerPoint Presentation</vt:lpstr>
      <vt:lpstr>How do we understand it?</vt:lpstr>
      <vt:lpstr>Intuition about what will happen inside the NN</vt:lpstr>
      <vt:lpstr>Intuition about what will happen inside the NN</vt:lpstr>
      <vt:lpstr>Intuition about what will happen inside the NN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TensorFlow Session1</dc:title>
  <cp:lastModifiedBy>Mina Mikhael</cp:lastModifiedBy>
  <cp:revision>8</cp:revision>
  <dcterms:modified xsi:type="dcterms:W3CDTF">2022-03-07T11:21:33Z</dcterms:modified>
</cp:coreProperties>
</file>